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1"/>
  </p:sldMasterIdLst>
  <p:notesMasterIdLst>
    <p:notesMasterId r:id="rId31"/>
  </p:notesMasterIdLst>
  <p:handoutMasterIdLst>
    <p:handoutMasterId r:id="rId32"/>
  </p:handoutMasterIdLst>
  <p:sldIdLst>
    <p:sldId id="256" r:id="rId2"/>
    <p:sldId id="344" r:id="rId3"/>
    <p:sldId id="378" r:id="rId4"/>
    <p:sldId id="383" r:id="rId5"/>
    <p:sldId id="347" r:id="rId6"/>
    <p:sldId id="384" r:id="rId7"/>
    <p:sldId id="300" r:id="rId8"/>
    <p:sldId id="386" r:id="rId9"/>
    <p:sldId id="357" r:id="rId10"/>
    <p:sldId id="361" r:id="rId11"/>
    <p:sldId id="355" r:id="rId12"/>
    <p:sldId id="375" r:id="rId13"/>
    <p:sldId id="363" r:id="rId14"/>
    <p:sldId id="368" r:id="rId15"/>
    <p:sldId id="385" r:id="rId16"/>
    <p:sldId id="376" r:id="rId17"/>
    <p:sldId id="364" r:id="rId18"/>
    <p:sldId id="377" r:id="rId19"/>
    <p:sldId id="365" r:id="rId20"/>
    <p:sldId id="373" r:id="rId21"/>
    <p:sldId id="380" r:id="rId22"/>
    <p:sldId id="381" r:id="rId23"/>
    <p:sldId id="337" r:id="rId24"/>
    <p:sldId id="382" r:id="rId25"/>
    <p:sldId id="279" r:id="rId26"/>
    <p:sldId id="372" r:id="rId27"/>
    <p:sldId id="319" r:id="rId28"/>
    <p:sldId id="369" r:id="rId29"/>
    <p:sldId id="370" r:id="rId3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0746B"/>
    <a:srgbClr val="C3797D"/>
    <a:srgbClr val="C2797D"/>
    <a:srgbClr val="E08C8C"/>
    <a:srgbClr val="F39A96"/>
    <a:srgbClr val="91B73C"/>
    <a:srgbClr val="6BC7CA"/>
    <a:srgbClr val="CD90FB"/>
    <a:srgbClr val="F07A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58" autoAdjust="0"/>
    <p:restoredTop sz="73669" autoAdjust="0"/>
  </p:normalViewPr>
  <p:slideViewPr>
    <p:cSldViewPr snapToGrid="0" showGuides="1">
      <p:cViewPr varScale="1">
        <p:scale>
          <a:sx n="80" d="100"/>
          <a:sy n="80" d="100"/>
        </p:scale>
        <p:origin x="496" y="19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5" d="100"/>
          <a:sy n="85" d="100"/>
        </p:scale>
        <p:origin x="392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1E0C90-1D4B-4894-A52F-6A61A87821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a:extLst>
              <a:ext uri="{FF2B5EF4-FFF2-40B4-BE49-F238E27FC236}">
                <a16:creationId xmlns:a16="http://schemas.microsoft.com/office/drawing/2014/main" id="{6FC6E43D-3065-44B8-88CF-754AF46FCB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846A32-BF80-4EEB-9349-9686B10A492B}" type="datetimeFigureOut">
              <a:rPr lang="ru-RU" smtClean="0"/>
              <a:t>29.05.2019</a:t>
            </a:fld>
            <a:endParaRPr lang="ru-RU" dirty="0"/>
          </a:p>
        </p:txBody>
      </p:sp>
      <p:sp>
        <p:nvSpPr>
          <p:cNvPr id="4" name="Footer Placeholder 3">
            <a:extLst>
              <a:ext uri="{FF2B5EF4-FFF2-40B4-BE49-F238E27FC236}">
                <a16:creationId xmlns:a16="http://schemas.microsoft.com/office/drawing/2014/main" id="{F0CC3A23-7175-4E59-B38B-B4E81F5213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Slide Number Placeholder 4">
            <a:extLst>
              <a:ext uri="{FF2B5EF4-FFF2-40B4-BE49-F238E27FC236}">
                <a16:creationId xmlns:a16="http://schemas.microsoft.com/office/drawing/2014/main" id="{7BF400A4-4A42-4A50-BC86-D7DA38EF2A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42A9F-EB4A-4976-901B-F47991B5E154}" type="slidenum">
              <a:rPr lang="ru-RU" smtClean="0"/>
              <a:t>‹#›</a:t>
            </a:fld>
            <a:endParaRPr lang="ru-RU" dirty="0"/>
          </a:p>
        </p:txBody>
      </p:sp>
    </p:spTree>
    <p:extLst>
      <p:ext uri="{BB962C8B-B14F-4D97-AF65-F5344CB8AC3E}">
        <p14:creationId xmlns:p14="http://schemas.microsoft.com/office/powerpoint/2010/main" val="3437907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A9E41-F7BA-42D1-923E-C3B58F2FDEC1}" type="datetimeFigureOut">
              <a:rPr lang="ru-RU" smtClean="0"/>
              <a:t>29.05.2019</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C6CC0-914F-4A6F-B8FE-1137B7ABBBE0}" type="slidenum">
              <a:rPr lang="ru-RU" smtClean="0"/>
              <a:t>‹#›</a:t>
            </a:fld>
            <a:endParaRPr lang="ru-RU" dirty="0"/>
          </a:p>
        </p:txBody>
      </p:sp>
    </p:spTree>
    <p:extLst>
      <p:ext uri="{BB962C8B-B14F-4D97-AF65-F5344CB8AC3E}">
        <p14:creationId xmlns:p14="http://schemas.microsoft.com/office/powerpoint/2010/main" val="3325645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morning I will be feeding back to you my analysis of </a:t>
            </a:r>
            <a:r>
              <a:rPr lang="en-US" dirty="0" err="1"/>
              <a:t>wifi</a:t>
            </a:r>
            <a:r>
              <a:rPr lang="en-US" dirty="0"/>
              <a:t> fingerprinting. Specifically, the project relates to the three buildings here at a university in Valencia.</a:t>
            </a:r>
          </a:p>
        </p:txBody>
      </p:sp>
      <p:sp>
        <p:nvSpPr>
          <p:cNvPr id="4" name="Slide Number Placeholder 3"/>
          <p:cNvSpPr>
            <a:spLocks noGrp="1"/>
          </p:cNvSpPr>
          <p:nvPr>
            <p:ph type="sldNum" sz="quarter" idx="5"/>
          </p:nvPr>
        </p:nvSpPr>
        <p:spPr/>
        <p:txBody>
          <a:bodyPr/>
          <a:lstStyle/>
          <a:p>
            <a:fld id="{DDAC6CC0-914F-4A6F-B8FE-1137B7ABBBE0}" type="slidenum">
              <a:rPr lang="ru-RU" smtClean="0"/>
              <a:t>1</a:t>
            </a:fld>
            <a:endParaRPr lang="ru-RU" dirty="0"/>
          </a:p>
        </p:txBody>
      </p:sp>
    </p:spTree>
    <p:extLst>
      <p:ext uri="{BB962C8B-B14F-4D97-AF65-F5344CB8AC3E}">
        <p14:creationId xmlns:p14="http://schemas.microsoft.com/office/powerpoint/2010/main" val="1705341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can see here the accuracy of the models and the table suggests the RF model has the best accuracy.</a:t>
            </a:r>
          </a:p>
        </p:txBody>
      </p:sp>
      <p:sp>
        <p:nvSpPr>
          <p:cNvPr id="4" name="Slide Number Placeholder 3"/>
          <p:cNvSpPr>
            <a:spLocks noGrp="1"/>
          </p:cNvSpPr>
          <p:nvPr>
            <p:ph type="sldNum" sz="quarter" idx="5"/>
          </p:nvPr>
        </p:nvSpPr>
        <p:spPr/>
        <p:txBody>
          <a:bodyPr/>
          <a:lstStyle/>
          <a:p>
            <a:fld id="{DDAC6CC0-914F-4A6F-B8FE-1137B7ABBBE0}" type="slidenum">
              <a:rPr lang="ru-RU" smtClean="0"/>
              <a:t>10</a:t>
            </a:fld>
            <a:endParaRPr lang="ru-RU" dirty="0"/>
          </a:p>
        </p:txBody>
      </p:sp>
    </p:spTree>
    <p:extLst>
      <p:ext uri="{BB962C8B-B14F-4D97-AF65-F5344CB8AC3E}">
        <p14:creationId xmlns:p14="http://schemas.microsoft.com/office/powerpoint/2010/main" val="1668238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verified when comparing confusion matrices for the two models. We are looking where the errors are and how many are across more than one building.</a:t>
            </a:r>
          </a:p>
          <a:p>
            <a:endParaRPr lang="en-US" dirty="0"/>
          </a:p>
          <a:p>
            <a:r>
              <a:rPr lang="en-US" dirty="0"/>
              <a:t>The predictions from the RF model replace the known buildings in the validation set.</a:t>
            </a:r>
          </a:p>
        </p:txBody>
      </p:sp>
      <p:sp>
        <p:nvSpPr>
          <p:cNvPr id="4" name="Slide Number Placeholder 3"/>
          <p:cNvSpPr>
            <a:spLocks noGrp="1"/>
          </p:cNvSpPr>
          <p:nvPr>
            <p:ph type="sldNum" sz="quarter" idx="5"/>
          </p:nvPr>
        </p:nvSpPr>
        <p:spPr/>
        <p:txBody>
          <a:bodyPr/>
          <a:lstStyle/>
          <a:p>
            <a:fld id="{DDAC6CC0-914F-4A6F-B8FE-1137B7ABBBE0}" type="slidenum">
              <a:rPr lang="ru-RU" smtClean="0"/>
              <a:t>11</a:t>
            </a:fld>
            <a:endParaRPr lang="ru-RU" dirty="0"/>
          </a:p>
        </p:txBody>
      </p:sp>
    </p:spTree>
    <p:extLst>
      <p:ext uri="{BB962C8B-B14F-4D97-AF65-F5344CB8AC3E}">
        <p14:creationId xmlns:p14="http://schemas.microsoft.com/office/powerpoint/2010/main" val="1640418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Having predicted the building, we now move on to the floors.</a:t>
            </a:r>
          </a:p>
          <a:p>
            <a:endParaRPr lang="en-US" dirty="0"/>
          </a:p>
          <a:p>
            <a:r>
              <a:rPr lang="en-US" dirty="0"/>
              <a:t>First we divide the training and validation sets into three – one for each building.</a:t>
            </a:r>
          </a:p>
          <a:p>
            <a:endParaRPr lang="en-US" dirty="0"/>
          </a:p>
          <a:p>
            <a:r>
              <a:rPr lang="en-US" dirty="0"/>
              <a:t>Produce models to compare and make predictions in the same way as in the previous step.</a:t>
            </a:r>
          </a:p>
        </p:txBody>
      </p:sp>
      <p:sp>
        <p:nvSpPr>
          <p:cNvPr id="4" name="Slide Number Placeholder 3"/>
          <p:cNvSpPr>
            <a:spLocks noGrp="1"/>
          </p:cNvSpPr>
          <p:nvPr>
            <p:ph type="sldNum" sz="quarter" idx="5"/>
          </p:nvPr>
        </p:nvSpPr>
        <p:spPr/>
        <p:txBody>
          <a:bodyPr/>
          <a:lstStyle/>
          <a:p>
            <a:fld id="{DDAC6CC0-914F-4A6F-B8FE-1137B7ABBBE0}" type="slidenum">
              <a:rPr lang="ru-RU" smtClean="0"/>
              <a:t>12</a:t>
            </a:fld>
            <a:endParaRPr lang="ru-RU" dirty="0"/>
          </a:p>
        </p:txBody>
      </p:sp>
    </p:spTree>
    <p:extLst>
      <p:ext uri="{BB962C8B-B14F-4D97-AF65-F5344CB8AC3E}">
        <p14:creationId xmlns:p14="http://schemas.microsoft.com/office/powerpoint/2010/main" val="2068159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Assessing these results, it would seem that the RF model is best for building 0 and building 1. And GBM for building 2.</a:t>
            </a:r>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13</a:t>
            </a:fld>
            <a:endParaRPr lang="ru-RU" dirty="0"/>
          </a:p>
        </p:txBody>
      </p:sp>
    </p:spTree>
    <p:extLst>
      <p:ext uri="{BB962C8B-B14F-4D97-AF65-F5344CB8AC3E}">
        <p14:creationId xmlns:p14="http://schemas.microsoft.com/office/powerpoint/2010/main" val="1181205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14</a:t>
            </a:fld>
            <a:endParaRPr lang="ru-RU" dirty="0"/>
          </a:p>
        </p:txBody>
      </p:sp>
    </p:spTree>
    <p:extLst>
      <p:ext uri="{BB962C8B-B14F-4D97-AF65-F5344CB8AC3E}">
        <p14:creationId xmlns:p14="http://schemas.microsoft.com/office/powerpoint/2010/main" val="3422030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plot for Building 2 shows how not having many WAPs on the fourth floor has affected the results.</a:t>
            </a:r>
          </a:p>
        </p:txBody>
      </p:sp>
      <p:sp>
        <p:nvSpPr>
          <p:cNvPr id="4" name="Slide Number Placeholder 3"/>
          <p:cNvSpPr>
            <a:spLocks noGrp="1"/>
          </p:cNvSpPr>
          <p:nvPr>
            <p:ph type="sldNum" sz="quarter" idx="5"/>
          </p:nvPr>
        </p:nvSpPr>
        <p:spPr/>
        <p:txBody>
          <a:bodyPr/>
          <a:lstStyle/>
          <a:p>
            <a:fld id="{DDAC6CC0-914F-4A6F-B8FE-1137B7ABBBE0}" type="slidenum">
              <a:rPr lang="ru-RU" smtClean="0"/>
              <a:t>15</a:t>
            </a:fld>
            <a:endParaRPr lang="ru-RU" dirty="0"/>
          </a:p>
        </p:txBody>
      </p:sp>
    </p:spTree>
    <p:extLst>
      <p:ext uri="{BB962C8B-B14F-4D97-AF65-F5344CB8AC3E}">
        <p14:creationId xmlns:p14="http://schemas.microsoft.com/office/powerpoint/2010/main" val="652538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What you can see here is the training set has been expanded to include the floors and the models created for each building. Then applied to the validation set to predict the longitude.</a:t>
            </a:r>
          </a:p>
        </p:txBody>
      </p:sp>
      <p:sp>
        <p:nvSpPr>
          <p:cNvPr id="4" name="Slide Number Placeholder 3"/>
          <p:cNvSpPr>
            <a:spLocks noGrp="1"/>
          </p:cNvSpPr>
          <p:nvPr>
            <p:ph type="sldNum" sz="quarter" idx="5"/>
          </p:nvPr>
        </p:nvSpPr>
        <p:spPr/>
        <p:txBody>
          <a:bodyPr/>
          <a:lstStyle/>
          <a:p>
            <a:fld id="{DDAC6CC0-914F-4A6F-B8FE-1137B7ABBBE0}" type="slidenum">
              <a:rPr lang="ru-RU" smtClean="0"/>
              <a:t>16</a:t>
            </a:fld>
            <a:endParaRPr lang="ru-RU" dirty="0"/>
          </a:p>
        </p:txBody>
      </p:sp>
    </p:spTree>
    <p:extLst>
      <p:ext uri="{BB962C8B-B14F-4D97-AF65-F5344CB8AC3E}">
        <p14:creationId xmlns:p14="http://schemas.microsoft.com/office/powerpoint/2010/main" val="2893749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previous steps were classification models. Predicting longitude and latitude are regression models and we have here the error rates for the regression models. With RF producing the best results. The MAE is measured in </a:t>
            </a:r>
            <a:r>
              <a:rPr lang="en-US" dirty="0" err="1"/>
              <a:t>metres</a:t>
            </a:r>
            <a:r>
              <a:rPr lang="en-US" dirty="0"/>
              <a:t> and we can see that building 0 is the most accurate.</a:t>
            </a:r>
          </a:p>
        </p:txBody>
      </p:sp>
      <p:sp>
        <p:nvSpPr>
          <p:cNvPr id="4" name="Slide Number Placeholder 3"/>
          <p:cNvSpPr>
            <a:spLocks noGrp="1"/>
          </p:cNvSpPr>
          <p:nvPr>
            <p:ph type="sldNum" sz="quarter" idx="5"/>
          </p:nvPr>
        </p:nvSpPr>
        <p:spPr/>
        <p:txBody>
          <a:bodyPr/>
          <a:lstStyle/>
          <a:p>
            <a:fld id="{DDAC6CC0-914F-4A6F-B8FE-1137B7ABBBE0}" type="slidenum">
              <a:rPr lang="ru-RU" smtClean="0"/>
              <a:t>17</a:t>
            </a:fld>
            <a:endParaRPr lang="ru-RU" dirty="0"/>
          </a:p>
        </p:txBody>
      </p:sp>
    </p:spTree>
    <p:extLst>
      <p:ext uri="{BB962C8B-B14F-4D97-AF65-F5344CB8AC3E}">
        <p14:creationId xmlns:p14="http://schemas.microsoft.com/office/powerpoint/2010/main" val="2605212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final step is predicting latitude. And you can see that the training sets for each building now include longitude. The process is the same.</a:t>
            </a:r>
          </a:p>
        </p:txBody>
      </p:sp>
      <p:sp>
        <p:nvSpPr>
          <p:cNvPr id="4" name="Slide Number Placeholder 3"/>
          <p:cNvSpPr>
            <a:spLocks noGrp="1"/>
          </p:cNvSpPr>
          <p:nvPr>
            <p:ph type="sldNum" sz="quarter" idx="5"/>
          </p:nvPr>
        </p:nvSpPr>
        <p:spPr/>
        <p:txBody>
          <a:bodyPr/>
          <a:lstStyle/>
          <a:p>
            <a:fld id="{DDAC6CC0-914F-4A6F-B8FE-1137B7ABBBE0}" type="slidenum">
              <a:rPr lang="ru-RU" smtClean="0"/>
              <a:t>18</a:t>
            </a:fld>
            <a:endParaRPr lang="ru-RU" dirty="0"/>
          </a:p>
        </p:txBody>
      </p:sp>
    </p:spTree>
    <p:extLst>
      <p:ext uri="{BB962C8B-B14F-4D97-AF65-F5344CB8AC3E}">
        <p14:creationId xmlns:p14="http://schemas.microsoft.com/office/powerpoint/2010/main" val="4108544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Looking at the table here, the GBM gives the best MAE results.</a:t>
            </a:r>
          </a:p>
        </p:txBody>
      </p:sp>
      <p:sp>
        <p:nvSpPr>
          <p:cNvPr id="4" name="Slide Number Placeholder 3"/>
          <p:cNvSpPr>
            <a:spLocks noGrp="1"/>
          </p:cNvSpPr>
          <p:nvPr>
            <p:ph type="sldNum" sz="quarter" idx="5"/>
          </p:nvPr>
        </p:nvSpPr>
        <p:spPr/>
        <p:txBody>
          <a:bodyPr/>
          <a:lstStyle/>
          <a:p>
            <a:fld id="{DDAC6CC0-914F-4A6F-B8FE-1137B7ABBBE0}" type="slidenum">
              <a:rPr lang="ru-RU" smtClean="0"/>
              <a:t>19</a:t>
            </a:fld>
            <a:endParaRPr lang="ru-RU" dirty="0"/>
          </a:p>
        </p:txBody>
      </p:sp>
    </p:spTree>
    <p:extLst>
      <p:ext uri="{BB962C8B-B14F-4D97-AF65-F5344CB8AC3E}">
        <p14:creationId xmlns:p14="http://schemas.microsoft.com/office/powerpoint/2010/main" val="4262764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100" dirty="0"/>
          </a:p>
          <a:p>
            <a:pPr marL="457200" indent="-457200">
              <a:buFont typeface="Arial" panose="020B0604020202020204" pitchFamily="34" charset="0"/>
              <a:buChar char="•"/>
            </a:pPr>
            <a:r>
              <a:rPr lang="en-GB" sz="1100" dirty="0"/>
              <a:t>The aim of this project is to determine if we should recommend </a:t>
            </a:r>
            <a:r>
              <a:rPr lang="en-GB" sz="1100" dirty="0" err="1"/>
              <a:t>wifi</a:t>
            </a:r>
            <a:r>
              <a:rPr lang="en-GB" sz="1100" dirty="0"/>
              <a:t> fingerprinting to our client.</a:t>
            </a:r>
          </a:p>
          <a:p>
            <a:pPr marL="457200" indent="-457200">
              <a:buFont typeface="Arial" panose="020B0604020202020204" pitchFamily="34" charset="0"/>
              <a:buChar char="•"/>
            </a:pPr>
            <a:endParaRPr lang="en-GB" sz="1100"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a:t>
            </a:fld>
            <a:endParaRPr lang="ru-RU" dirty="0"/>
          </a:p>
        </p:txBody>
      </p:sp>
    </p:spTree>
    <p:extLst>
      <p:ext uri="{BB962C8B-B14F-4D97-AF65-F5344CB8AC3E}">
        <p14:creationId xmlns:p14="http://schemas.microsoft.com/office/powerpoint/2010/main" val="568167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Let’s take a moment to look at plots of the errors when predicting longitude and latitude, we can see that they essentially have a normal distribution. However, building two in particular has extreme outliers.</a:t>
            </a:r>
          </a:p>
        </p:txBody>
      </p:sp>
      <p:sp>
        <p:nvSpPr>
          <p:cNvPr id="4" name="Slide Number Placeholder 3"/>
          <p:cNvSpPr>
            <a:spLocks noGrp="1"/>
          </p:cNvSpPr>
          <p:nvPr>
            <p:ph type="sldNum" sz="quarter" idx="5"/>
          </p:nvPr>
        </p:nvSpPr>
        <p:spPr/>
        <p:txBody>
          <a:bodyPr/>
          <a:lstStyle/>
          <a:p>
            <a:fld id="{DDAC6CC0-914F-4A6F-B8FE-1137B7ABBBE0}" type="slidenum">
              <a:rPr lang="ru-RU" smtClean="0"/>
              <a:t>20</a:t>
            </a:fld>
            <a:endParaRPr lang="ru-RU" dirty="0"/>
          </a:p>
        </p:txBody>
      </p:sp>
    </p:spTree>
    <p:extLst>
      <p:ext uri="{BB962C8B-B14F-4D97-AF65-F5344CB8AC3E}">
        <p14:creationId xmlns:p14="http://schemas.microsoft.com/office/powerpoint/2010/main" val="13309968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These are plots of errors against longitude and latitude. Building 0 and Building 1 look essentially ok.</a:t>
            </a:r>
          </a:p>
        </p:txBody>
      </p:sp>
      <p:sp>
        <p:nvSpPr>
          <p:cNvPr id="4" name="Slide Number Placeholder 3"/>
          <p:cNvSpPr>
            <a:spLocks noGrp="1"/>
          </p:cNvSpPr>
          <p:nvPr>
            <p:ph type="sldNum" sz="quarter" idx="5"/>
          </p:nvPr>
        </p:nvSpPr>
        <p:spPr/>
        <p:txBody>
          <a:bodyPr/>
          <a:lstStyle/>
          <a:p>
            <a:fld id="{DDAC6CC0-914F-4A6F-B8FE-1137B7ABBBE0}" type="slidenum">
              <a:rPr lang="ru-RU" smtClean="0"/>
              <a:t>21</a:t>
            </a:fld>
            <a:endParaRPr lang="ru-RU" dirty="0"/>
          </a:p>
        </p:txBody>
      </p:sp>
    </p:spTree>
    <p:extLst>
      <p:ext uri="{BB962C8B-B14F-4D97-AF65-F5344CB8AC3E}">
        <p14:creationId xmlns:p14="http://schemas.microsoft.com/office/powerpoint/2010/main" val="2462661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However, we can see in this plot of building 2, the extreme outliers. It is clear that these predictions were assigned to building 2 when they should have been assigned to building 1 and building 0. The errors were then carried through by the waterfall method.</a:t>
            </a:r>
          </a:p>
        </p:txBody>
      </p:sp>
      <p:sp>
        <p:nvSpPr>
          <p:cNvPr id="4" name="Slide Number Placeholder 3"/>
          <p:cNvSpPr>
            <a:spLocks noGrp="1"/>
          </p:cNvSpPr>
          <p:nvPr>
            <p:ph type="sldNum" sz="quarter" idx="5"/>
          </p:nvPr>
        </p:nvSpPr>
        <p:spPr/>
        <p:txBody>
          <a:bodyPr/>
          <a:lstStyle/>
          <a:p>
            <a:fld id="{DDAC6CC0-914F-4A6F-B8FE-1137B7ABBBE0}" type="slidenum">
              <a:rPr lang="ru-RU" smtClean="0"/>
              <a:t>22</a:t>
            </a:fld>
            <a:endParaRPr lang="ru-RU" dirty="0"/>
          </a:p>
        </p:txBody>
      </p:sp>
    </p:spTree>
    <p:extLst>
      <p:ext uri="{BB962C8B-B14F-4D97-AF65-F5344CB8AC3E}">
        <p14:creationId xmlns:p14="http://schemas.microsoft.com/office/powerpoint/2010/main" val="2785791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23</a:t>
            </a:fld>
            <a:endParaRPr lang="ru-RU" dirty="0"/>
          </a:p>
        </p:txBody>
      </p:sp>
    </p:spTree>
    <p:extLst>
      <p:ext uri="{BB962C8B-B14F-4D97-AF65-F5344CB8AC3E}">
        <p14:creationId xmlns:p14="http://schemas.microsoft.com/office/powerpoint/2010/main" val="551762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24</a:t>
            </a:fld>
            <a:endParaRPr lang="ru-RU" dirty="0"/>
          </a:p>
        </p:txBody>
      </p:sp>
    </p:spTree>
    <p:extLst>
      <p:ext uri="{BB962C8B-B14F-4D97-AF65-F5344CB8AC3E}">
        <p14:creationId xmlns:p14="http://schemas.microsoft.com/office/powerpoint/2010/main" val="47443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25</a:t>
            </a:fld>
            <a:endParaRPr lang="ru-RU" dirty="0"/>
          </a:p>
        </p:txBody>
      </p:sp>
    </p:spTree>
    <p:extLst>
      <p:ext uri="{BB962C8B-B14F-4D97-AF65-F5344CB8AC3E}">
        <p14:creationId xmlns:p14="http://schemas.microsoft.com/office/powerpoint/2010/main" val="963909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26</a:t>
            </a:fld>
            <a:endParaRPr lang="ru-RU" dirty="0"/>
          </a:p>
        </p:txBody>
      </p:sp>
    </p:spTree>
    <p:extLst>
      <p:ext uri="{BB962C8B-B14F-4D97-AF65-F5344CB8AC3E}">
        <p14:creationId xmlns:p14="http://schemas.microsoft.com/office/powerpoint/2010/main" val="40871755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27</a:t>
            </a:fld>
            <a:endParaRPr lang="ru-RU" dirty="0"/>
          </a:p>
        </p:txBody>
      </p:sp>
    </p:spTree>
    <p:extLst>
      <p:ext uri="{BB962C8B-B14F-4D97-AF65-F5344CB8AC3E}">
        <p14:creationId xmlns:p14="http://schemas.microsoft.com/office/powerpoint/2010/main" val="635133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28</a:t>
            </a:fld>
            <a:endParaRPr lang="ru-RU" dirty="0"/>
          </a:p>
        </p:txBody>
      </p:sp>
    </p:spTree>
    <p:extLst>
      <p:ext uri="{BB962C8B-B14F-4D97-AF65-F5344CB8AC3E}">
        <p14:creationId xmlns:p14="http://schemas.microsoft.com/office/powerpoint/2010/main" val="10183990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the confusion matrices for building 2, and it confirms the GBM is the better for model for this building. And these predictions replace the known floors in the validation set before moving onto the next predictions. This process was repeated for building 0 and building 1.</a:t>
            </a:r>
          </a:p>
        </p:txBody>
      </p:sp>
      <p:sp>
        <p:nvSpPr>
          <p:cNvPr id="4" name="Slide Number Placeholder 3"/>
          <p:cNvSpPr>
            <a:spLocks noGrp="1"/>
          </p:cNvSpPr>
          <p:nvPr>
            <p:ph type="sldNum" sz="quarter" idx="5"/>
          </p:nvPr>
        </p:nvSpPr>
        <p:spPr/>
        <p:txBody>
          <a:bodyPr/>
          <a:lstStyle/>
          <a:p>
            <a:fld id="{DDAC6CC0-914F-4A6F-B8FE-1137B7ABBBE0}" type="slidenum">
              <a:rPr lang="ru-RU" smtClean="0"/>
              <a:t>29</a:t>
            </a:fld>
            <a:endParaRPr lang="ru-RU" dirty="0"/>
          </a:p>
        </p:txBody>
      </p:sp>
    </p:spTree>
    <p:extLst>
      <p:ext uri="{BB962C8B-B14F-4D97-AF65-F5344CB8AC3E}">
        <p14:creationId xmlns:p14="http://schemas.microsoft.com/office/powerpoint/2010/main" val="552044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100" dirty="0"/>
          </a:p>
          <a:p>
            <a:pPr marL="457200" indent="-457200">
              <a:buFont typeface="Arial" panose="020B0604020202020204" pitchFamily="34" charset="0"/>
              <a:buChar char="•"/>
            </a:pPr>
            <a:endParaRPr lang="en-GB" sz="1100" dirty="0"/>
          </a:p>
          <a:p>
            <a:r>
              <a:rPr lang="en-US" dirty="0"/>
              <a:t>This presentation will present the case for why we should recommend the model we have developed to our client</a:t>
            </a:r>
          </a:p>
        </p:txBody>
      </p:sp>
      <p:sp>
        <p:nvSpPr>
          <p:cNvPr id="4" name="Slide Number Placeholder 3"/>
          <p:cNvSpPr>
            <a:spLocks noGrp="1"/>
          </p:cNvSpPr>
          <p:nvPr>
            <p:ph type="sldNum" sz="quarter" idx="5"/>
          </p:nvPr>
        </p:nvSpPr>
        <p:spPr/>
        <p:txBody>
          <a:bodyPr/>
          <a:lstStyle/>
          <a:p>
            <a:fld id="{DDAC6CC0-914F-4A6F-B8FE-1137B7ABBBE0}" type="slidenum">
              <a:rPr lang="ru-RU" smtClean="0"/>
              <a:t>3</a:t>
            </a:fld>
            <a:endParaRPr lang="ru-RU" dirty="0"/>
          </a:p>
        </p:txBody>
      </p:sp>
    </p:spTree>
    <p:extLst>
      <p:ext uri="{BB962C8B-B14F-4D97-AF65-F5344CB8AC3E}">
        <p14:creationId xmlns:p14="http://schemas.microsoft.com/office/powerpoint/2010/main" val="1652483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While we are recommending </a:t>
            </a:r>
            <a:r>
              <a:rPr lang="en-US" dirty="0" err="1"/>
              <a:t>wifi</a:t>
            </a:r>
            <a:r>
              <a:rPr lang="en-US" dirty="0"/>
              <a:t> fingerprinting, have to also take into account its limitations.</a:t>
            </a:r>
          </a:p>
        </p:txBody>
      </p:sp>
      <p:sp>
        <p:nvSpPr>
          <p:cNvPr id="4" name="Slide Number Placeholder 3"/>
          <p:cNvSpPr>
            <a:spLocks noGrp="1"/>
          </p:cNvSpPr>
          <p:nvPr>
            <p:ph type="sldNum" sz="quarter" idx="5"/>
          </p:nvPr>
        </p:nvSpPr>
        <p:spPr/>
        <p:txBody>
          <a:bodyPr/>
          <a:lstStyle/>
          <a:p>
            <a:fld id="{DDAC6CC0-914F-4A6F-B8FE-1137B7ABBBE0}" type="slidenum">
              <a:rPr lang="ru-RU" smtClean="0"/>
              <a:t>4</a:t>
            </a:fld>
            <a:endParaRPr lang="ru-RU" dirty="0"/>
          </a:p>
        </p:txBody>
      </p:sp>
    </p:spTree>
    <p:extLst>
      <p:ext uri="{BB962C8B-B14F-4D97-AF65-F5344CB8AC3E}">
        <p14:creationId xmlns:p14="http://schemas.microsoft.com/office/powerpoint/2010/main" val="1325050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100" dirty="0"/>
          </a:p>
          <a:p>
            <a:pPr marL="457200" indent="-457200">
              <a:buFont typeface="Arial" panose="020B0604020202020204" pitchFamily="34" charset="0"/>
              <a:buChar char="•"/>
            </a:pPr>
            <a:r>
              <a:rPr lang="en-GB" sz="1100" dirty="0"/>
              <a:t>Let’s just take a moment to remind ourselves about the dataset and information and were given to work with.</a:t>
            </a:r>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5</a:t>
            </a:fld>
            <a:endParaRPr lang="ru-RU" dirty="0"/>
          </a:p>
        </p:txBody>
      </p:sp>
    </p:spTree>
    <p:extLst>
      <p:ext uri="{BB962C8B-B14F-4D97-AF65-F5344CB8AC3E}">
        <p14:creationId xmlns:p14="http://schemas.microsoft.com/office/powerpoint/2010/main" val="3507439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100" dirty="0"/>
          </a:p>
          <a:p>
            <a:r>
              <a:rPr lang="en-US" dirty="0"/>
              <a:t>These 3-D plots show the WAPs on each floor. Note the very few number of WAPs on the fourth floor of building 2. We will see later how this effects the predictions. </a:t>
            </a:r>
          </a:p>
        </p:txBody>
      </p:sp>
      <p:sp>
        <p:nvSpPr>
          <p:cNvPr id="4" name="Slide Number Placeholder 3"/>
          <p:cNvSpPr>
            <a:spLocks noGrp="1"/>
          </p:cNvSpPr>
          <p:nvPr>
            <p:ph type="sldNum" sz="quarter" idx="5"/>
          </p:nvPr>
        </p:nvSpPr>
        <p:spPr/>
        <p:txBody>
          <a:bodyPr/>
          <a:lstStyle/>
          <a:p>
            <a:fld id="{DDAC6CC0-914F-4A6F-B8FE-1137B7ABBBE0}" type="slidenum">
              <a:rPr lang="ru-RU" smtClean="0"/>
              <a:t>6</a:t>
            </a:fld>
            <a:endParaRPr lang="ru-RU" dirty="0"/>
          </a:p>
        </p:txBody>
      </p:sp>
    </p:spTree>
    <p:extLst>
      <p:ext uri="{BB962C8B-B14F-4D97-AF65-F5344CB8AC3E}">
        <p14:creationId xmlns:p14="http://schemas.microsoft.com/office/powerpoint/2010/main" val="3994522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Our initial investigation of the dataset leads to removing</a:t>
            </a:r>
          </a:p>
          <a:p>
            <a:endParaRPr lang="en-US" dirty="0"/>
          </a:p>
          <a:p>
            <a:r>
              <a:rPr lang="en-US" dirty="0"/>
              <a:t>WAPs with a mean of 100, this means they were not receiving a signal</a:t>
            </a:r>
          </a:p>
          <a:p>
            <a:r>
              <a:rPr lang="en-US" dirty="0"/>
              <a:t>All data for user 6 whose readings regularly suggested they were literally inside the sensors – obviously not possible.</a:t>
            </a:r>
          </a:p>
          <a:p>
            <a:r>
              <a:rPr lang="en-US" dirty="0"/>
              <a:t>The variance for a WAP should be high and any WAP with a variance lower than 5 was removed.</a:t>
            </a:r>
          </a:p>
          <a:p>
            <a:r>
              <a:rPr lang="en-US" dirty="0"/>
              <a:t>Relative position, space ID and the timestamp were also removed.</a:t>
            </a:r>
          </a:p>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7</a:t>
            </a:fld>
            <a:endParaRPr lang="ru-RU" dirty="0"/>
          </a:p>
        </p:txBody>
      </p:sp>
    </p:spTree>
    <p:extLst>
      <p:ext uri="{BB962C8B-B14F-4D97-AF65-F5344CB8AC3E}">
        <p14:creationId xmlns:p14="http://schemas.microsoft.com/office/powerpoint/2010/main" val="2694202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 Location is made up of building, floor, longitude and latitude.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We have evaluated machine learning models to see which produces the most accurate predictions for these variables.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And the</a:t>
            </a:r>
            <a:r>
              <a:rPr lang="en-US" dirty="0"/>
              <a:t> modelling follows the waterfall methodology.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by predicting the building and the results are added to the validation set ahead of making the predictions for the floor and so on. The easiest way to explain this is by demonstrating how it works.</a:t>
            </a:r>
          </a:p>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8</a:t>
            </a:fld>
            <a:endParaRPr lang="ru-RU" dirty="0"/>
          </a:p>
        </p:txBody>
      </p:sp>
    </p:spTree>
    <p:extLst>
      <p:ext uri="{BB962C8B-B14F-4D97-AF65-F5344CB8AC3E}">
        <p14:creationId xmlns:p14="http://schemas.microsoft.com/office/powerpoint/2010/main" val="294722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So we begin by predicting the building using the WAPs in the training set. Produce RF and GBM prediction models. And then apply the models to the validation set to predict the buildings.</a:t>
            </a:r>
          </a:p>
          <a:p>
            <a:endParaRPr lang="en-US" dirty="0"/>
          </a:p>
          <a:p>
            <a:r>
              <a:rPr lang="en-US" dirty="0"/>
              <a:t>RF and GBM models are good choices because…</a:t>
            </a:r>
          </a:p>
          <a:p>
            <a:endParaRPr lang="en-US" dirty="0"/>
          </a:p>
          <a:p>
            <a:r>
              <a:rPr lang="en-US" dirty="0"/>
              <a:t>They are available as part of the H2O package whose speed is appreciated when working on a large dataset.</a:t>
            </a:r>
          </a:p>
        </p:txBody>
      </p:sp>
      <p:sp>
        <p:nvSpPr>
          <p:cNvPr id="4" name="Slide Number Placeholder 3"/>
          <p:cNvSpPr>
            <a:spLocks noGrp="1"/>
          </p:cNvSpPr>
          <p:nvPr>
            <p:ph type="sldNum" sz="quarter" idx="5"/>
          </p:nvPr>
        </p:nvSpPr>
        <p:spPr/>
        <p:txBody>
          <a:bodyPr/>
          <a:lstStyle/>
          <a:p>
            <a:fld id="{DDAC6CC0-914F-4A6F-B8FE-1137B7ABBBE0}" type="slidenum">
              <a:rPr lang="ru-RU" smtClean="0"/>
              <a:t>9</a:t>
            </a:fld>
            <a:endParaRPr lang="ru-RU" dirty="0"/>
          </a:p>
        </p:txBody>
      </p:sp>
    </p:spTree>
    <p:extLst>
      <p:ext uri="{BB962C8B-B14F-4D97-AF65-F5344CB8AC3E}">
        <p14:creationId xmlns:p14="http://schemas.microsoft.com/office/powerpoint/2010/main" val="1588120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A9E66CD-99CC-45B1-A15D-3626A6160849}"/>
              </a:ext>
            </a:extLst>
          </p:cNvPr>
          <p:cNvSpPr>
            <a:spLocks noGrp="1"/>
          </p:cNvSpPr>
          <p:nvPr>
            <p:ph type="pic" sz="quarter" idx="13"/>
          </p:nvPr>
        </p:nvSpPr>
        <p:spPr>
          <a:xfrm>
            <a:off x="458724" y="457200"/>
            <a:ext cx="11274552" cy="5943600"/>
          </a:xfrm>
          <a:noFill/>
        </p:spPr>
        <p:txBody>
          <a:bodyPr anchor="ctr" anchorCtr="0">
            <a:noAutofit/>
          </a:bodyPr>
          <a:lstStyle>
            <a:lvl1pPr marL="0" indent="0" algn="ctr">
              <a:buNone/>
              <a:defRPr>
                <a:latin typeface="+mn-lt"/>
              </a:defRPr>
            </a:lvl1pPr>
          </a:lstStyle>
          <a:p>
            <a:r>
              <a:rPr lang="en-US"/>
              <a:t>Click icon to add picture</a:t>
            </a:r>
            <a:endParaRPr lang="ru-RU" dirty="0"/>
          </a:p>
        </p:txBody>
      </p:sp>
      <p:sp>
        <p:nvSpPr>
          <p:cNvPr id="15" name="Picture Placeholder 14">
            <a:extLst>
              <a:ext uri="{FF2B5EF4-FFF2-40B4-BE49-F238E27FC236}">
                <a16:creationId xmlns:a16="http://schemas.microsoft.com/office/drawing/2014/main" id="{CF15D4B3-A0CD-4C14-BB5E-CB9859BD8A51}"/>
              </a:ext>
            </a:extLst>
          </p:cNvPr>
          <p:cNvSpPr>
            <a:spLocks noGrp="1"/>
          </p:cNvSpPr>
          <p:nvPr>
            <p:ph type="pic" sz="quarter" idx="14"/>
          </p:nvPr>
        </p:nvSpPr>
        <p:spPr>
          <a:xfrm>
            <a:off x="5364480" y="1746127"/>
            <a:ext cx="1463040" cy="987552"/>
          </a:xfrm>
        </p:spPr>
        <p:txBody>
          <a:bodyPr anchor="ctr" anchorCtr="0">
            <a:noAutofit/>
          </a:bodyPr>
          <a:lstStyle>
            <a:lvl1pPr marL="0" indent="0" algn="ctr">
              <a:buNone/>
              <a:defRPr sz="1400">
                <a:latin typeface="+mn-lt"/>
              </a:defRPr>
            </a:lvl1pPr>
          </a:lstStyle>
          <a:p>
            <a:r>
              <a:rPr lang="en-US"/>
              <a:t>Click icon to add picture</a:t>
            </a:r>
            <a:endParaRPr lang="ru-RU" dirty="0"/>
          </a:p>
        </p:txBody>
      </p:sp>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atin typeface="+mj-lt"/>
              </a:defRPr>
            </a:lvl1pPr>
          </a:lstStyle>
          <a:p>
            <a:r>
              <a:rPr lang="en-US"/>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28730"/>
            <a:ext cx="11274552" cy="1772070"/>
          </a:xfrm>
          <a:solidFill>
            <a:schemeClr val="accent1">
              <a:alpha val="30000"/>
            </a:schemeClr>
          </a:solidFill>
        </p:spPr>
        <p:txBody>
          <a:bodyPr tIns="252000" rIns="90000" anchor="t" anchorCtr="0">
            <a:normAutofit/>
          </a:bodyPr>
          <a:lstStyle>
            <a:lvl1pPr marL="0" indent="0" algn="ctr">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Tree>
    <p:extLst>
      <p:ext uri="{BB962C8B-B14F-4D97-AF65-F5344CB8AC3E}">
        <p14:creationId xmlns:p14="http://schemas.microsoft.com/office/powerpoint/2010/main" val="196603644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rcles Fram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AA4D017-0A70-4D48-AAEC-419979E13E79}"/>
              </a:ext>
            </a:extLst>
          </p:cNvPr>
          <p:cNvSpPr>
            <a:spLocks noGrp="1"/>
          </p:cNvSpPr>
          <p:nvPr>
            <p:ph type="dt" sz="half" idx="10"/>
          </p:nvPr>
        </p:nvSpPr>
        <p:spPr/>
        <p:txBody>
          <a:bodyPr/>
          <a:lstStyle/>
          <a:p>
            <a:fld id="{09DA4596-3085-4BB2-8F53-0564AA69708A}" type="datetime1">
              <a:rPr lang="en-US" smtClean="0"/>
              <a:t>5/29/19</a:t>
            </a:fld>
            <a:endParaRPr lang="ru-RU" dirty="0"/>
          </a:p>
        </p:txBody>
      </p:sp>
      <p:sp>
        <p:nvSpPr>
          <p:cNvPr id="4" name="Footer Placeholder 3">
            <a:extLst>
              <a:ext uri="{FF2B5EF4-FFF2-40B4-BE49-F238E27FC236}">
                <a16:creationId xmlns:a16="http://schemas.microsoft.com/office/drawing/2014/main" id="{B7BBC7E7-6231-47E3-8EF5-B6940485EEEF}"/>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5FCF16B4-2B81-4254-9C13-836431B5E213}"/>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21" name="Oval 20">
            <a:extLst>
              <a:ext uri="{FF2B5EF4-FFF2-40B4-BE49-F238E27FC236}">
                <a16:creationId xmlns:a16="http://schemas.microsoft.com/office/drawing/2014/main" id="{301015CF-499A-4BBE-9753-C58924478363}"/>
              </a:ext>
            </a:extLst>
          </p:cNvPr>
          <p:cNvSpPr/>
          <p:nvPr userDrawn="1"/>
        </p:nvSpPr>
        <p:spPr>
          <a:xfrm>
            <a:off x="1810787" y="2541781"/>
            <a:ext cx="2322576" cy="2322576"/>
          </a:xfrm>
          <a:prstGeom prst="ellipse">
            <a:avLst/>
          </a:prstGeom>
          <a:gradFill>
            <a:gsLst>
              <a:gs pos="0">
                <a:schemeClr val="bg2">
                  <a:alpha val="10000"/>
                </a:schemeClr>
              </a:gs>
              <a:gs pos="100000">
                <a:schemeClr val="bg2">
                  <a:lumMod val="75000"/>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2" name="Oval 21">
            <a:extLst>
              <a:ext uri="{FF2B5EF4-FFF2-40B4-BE49-F238E27FC236}">
                <a16:creationId xmlns:a16="http://schemas.microsoft.com/office/drawing/2014/main" id="{A25F4982-38CF-44F1-8F23-63FB784DDB3F}"/>
              </a:ext>
            </a:extLst>
          </p:cNvPr>
          <p:cNvSpPr/>
          <p:nvPr userDrawn="1"/>
        </p:nvSpPr>
        <p:spPr>
          <a:xfrm>
            <a:off x="3997452" y="2200193"/>
            <a:ext cx="3008376" cy="3008376"/>
          </a:xfrm>
          <a:prstGeom prst="ellipse">
            <a:avLst/>
          </a:prstGeom>
          <a:gradFill>
            <a:gsLst>
              <a:gs pos="100000">
                <a:schemeClr val="bg2">
                  <a:lumMod val="75000"/>
                  <a:alpha val="20000"/>
                </a:schemeClr>
              </a:gs>
              <a:gs pos="0">
                <a:schemeClr val="tx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3" name="Oval 22">
            <a:extLst>
              <a:ext uri="{FF2B5EF4-FFF2-40B4-BE49-F238E27FC236}">
                <a16:creationId xmlns:a16="http://schemas.microsoft.com/office/drawing/2014/main" id="{2E9E2742-0CF7-4498-9804-D4E1B556238F}"/>
              </a:ext>
            </a:extLst>
          </p:cNvPr>
          <p:cNvSpPr/>
          <p:nvPr userDrawn="1"/>
        </p:nvSpPr>
        <p:spPr>
          <a:xfrm>
            <a:off x="6869918" y="1978150"/>
            <a:ext cx="3511296" cy="3511296"/>
          </a:xfrm>
          <a:prstGeom prst="ellipse">
            <a:avLst/>
          </a:prstGeom>
          <a:gradFill>
            <a:gsLst>
              <a:gs pos="0">
                <a:schemeClr val="accent1">
                  <a:lumMod val="75000"/>
                  <a:alpha val="20000"/>
                </a:schemeClr>
              </a:gs>
              <a:gs pos="100000">
                <a:schemeClr val="accent1">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7" name="Text Placeholder 7">
            <a:extLst>
              <a:ext uri="{FF2B5EF4-FFF2-40B4-BE49-F238E27FC236}">
                <a16:creationId xmlns:a16="http://schemas.microsoft.com/office/drawing/2014/main" id="{6BA84852-3669-4ADB-BADA-A7F54196B2BE}"/>
              </a:ext>
            </a:extLst>
          </p:cNvPr>
          <p:cNvSpPr>
            <a:spLocks noGrp="1"/>
          </p:cNvSpPr>
          <p:nvPr>
            <p:ph type="body" sz="quarter" idx="25" hasCustomPrompt="1"/>
          </p:nvPr>
        </p:nvSpPr>
        <p:spPr>
          <a:xfrm>
            <a:off x="2073295" y="30711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8" name="Text Placeholder 2">
            <a:extLst>
              <a:ext uri="{FF2B5EF4-FFF2-40B4-BE49-F238E27FC236}">
                <a16:creationId xmlns:a16="http://schemas.microsoft.com/office/drawing/2014/main" id="{332ADE7C-CB58-4543-8A89-D1BAA23B59EB}"/>
              </a:ext>
            </a:extLst>
          </p:cNvPr>
          <p:cNvSpPr>
            <a:spLocks noGrp="1"/>
          </p:cNvSpPr>
          <p:nvPr>
            <p:ph type="body" idx="1" hasCustomPrompt="1"/>
          </p:nvPr>
        </p:nvSpPr>
        <p:spPr>
          <a:xfrm>
            <a:off x="1730075" y="5649340"/>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29" name="Text Placeholder 11">
            <a:extLst>
              <a:ext uri="{FF2B5EF4-FFF2-40B4-BE49-F238E27FC236}">
                <a16:creationId xmlns:a16="http://schemas.microsoft.com/office/drawing/2014/main" id="{BEF70025-7AF3-426D-AAE8-5D25E1A5CB6E}"/>
              </a:ext>
            </a:extLst>
          </p:cNvPr>
          <p:cNvSpPr>
            <a:spLocks noGrp="1"/>
          </p:cNvSpPr>
          <p:nvPr>
            <p:ph type="body" sz="quarter" idx="13" hasCustomPrompt="1"/>
          </p:nvPr>
        </p:nvSpPr>
        <p:spPr>
          <a:xfrm>
            <a:off x="2165887" y="3909381"/>
            <a:ext cx="1596816" cy="430700"/>
          </a:xfrm>
        </p:spPr>
        <p:txBody>
          <a:bodyPr lIns="36000" tIns="0" rIns="0" bIns="0">
            <a:noAutofit/>
          </a:bodyPr>
          <a:lstStyle>
            <a:lvl1pPr marL="0" indent="0" algn="ctr">
              <a:buNone/>
              <a:defRPr sz="2800"/>
            </a:lvl1pPr>
            <a:lvl2pPr marL="457200" indent="0">
              <a:buNone/>
              <a:defRPr sz="2800"/>
            </a:lvl2pPr>
          </a:lstStyle>
          <a:p>
            <a:pPr lvl="0"/>
            <a:r>
              <a:rPr lang="en-US" dirty="0"/>
              <a:t>Billion</a:t>
            </a:r>
            <a:endParaRPr lang="ru-RU" dirty="0"/>
          </a:p>
        </p:txBody>
      </p:sp>
      <p:sp>
        <p:nvSpPr>
          <p:cNvPr id="30" name="Text Placeholder 2">
            <a:extLst>
              <a:ext uri="{FF2B5EF4-FFF2-40B4-BE49-F238E27FC236}">
                <a16:creationId xmlns:a16="http://schemas.microsoft.com/office/drawing/2014/main" id="{B48A1176-4AC8-4197-8737-21A26EC60370}"/>
              </a:ext>
            </a:extLst>
          </p:cNvPr>
          <p:cNvSpPr>
            <a:spLocks noGrp="1"/>
          </p:cNvSpPr>
          <p:nvPr>
            <p:ph type="body" idx="32" hasCustomPrompt="1"/>
          </p:nvPr>
        </p:nvSpPr>
        <p:spPr>
          <a:xfrm>
            <a:off x="4362457" y="5674484"/>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1" name="Text Placeholder 2">
            <a:extLst>
              <a:ext uri="{FF2B5EF4-FFF2-40B4-BE49-F238E27FC236}">
                <a16:creationId xmlns:a16="http://schemas.microsoft.com/office/drawing/2014/main" id="{9E48A353-E825-43A2-9268-3772DF852C93}"/>
              </a:ext>
            </a:extLst>
          </p:cNvPr>
          <p:cNvSpPr>
            <a:spLocks noGrp="1"/>
          </p:cNvSpPr>
          <p:nvPr>
            <p:ph type="body" idx="33" hasCustomPrompt="1"/>
          </p:nvPr>
        </p:nvSpPr>
        <p:spPr>
          <a:xfrm>
            <a:off x="7383566" y="5656692"/>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2" name="Text Placeholder 7">
            <a:extLst>
              <a:ext uri="{FF2B5EF4-FFF2-40B4-BE49-F238E27FC236}">
                <a16:creationId xmlns:a16="http://schemas.microsoft.com/office/drawing/2014/main" id="{289C6559-A412-4545-8BEA-9C8CF0E92D8D}"/>
              </a:ext>
            </a:extLst>
          </p:cNvPr>
          <p:cNvSpPr>
            <a:spLocks noGrp="1"/>
          </p:cNvSpPr>
          <p:nvPr>
            <p:ph type="body" sz="quarter" idx="34" hasCustomPrompt="1"/>
          </p:nvPr>
        </p:nvSpPr>
        <p:spPr>
          <a:xfrm>
            <a:off x="4602860" y="30688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3" name="Text Placeholder 7">
            <a:extLst>
              <a:ext uri="{FF2B5EF4-FFF2-40B4-BE49-F238E27FC236}">
                <a16:creationId xmlns:a16="http://schemas.microsoft.com/office/drawing/2014/main" id="{0B7BFF13-EDBB-45CE-97A5-A148A3ACA7A0}"/>
              </a:ext>
            </a:extLst>
          </p:cNvPr>
          <p:cNvSpPr>
            <a:spLocks noGrp="1"/>
          </p:cNvSpPr>
          <p:nvPr>
            <p:ph type="body" sz="quarter" idx="35" hasCustomPrompt="1"/>
          </p:nvPr>
        </p:nvSpPr>
        <p:spPr>
          <a:xfrm>
            <a:off x="7726786" y="30688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4" name="Text Placeholder 11">
            <a:extLst>
              <a:ext uri="{FF2B5EF4-FFF2-40B4-BE49-F238E27FC236}">
                <a16:creationId xmlns:a16="http://schemas.microsoft.com/office/drawing/2014/main" id="{4CFD8A3C-72E7-4646-94B5-3D08F2A9B987}"/>
              </a:ext>
            </a:extLst>
          </p:cNvPr>
          <p:cNvSpPr>
            <a:spLocks noGrp="1"/>
          </p:cNvSpPr>
          <p:nvPr>
            <p:ph type="body" sz="quarter" idx="36" hasCustomPrompt="1"/>
          </p:nvPr>
        </p:nvSpPr>
        <p:spPr>
          <a:xfrm>
            <a:off x="4703232" y="3917466"/>
            <a:ext cx="1596816" cy="430700"/>
          </a:xfrm>
        </p:spPr>
        <p:txBody>
          <a:bodyPr lIns="36000" tIns="0" rIns="0" bIns="0">
            <a:noAutofit/>
          </a:bodyPr>
          <a:lstStyle>
            <a:lvl1pPr marL="0" indent="0" algn="ctr">
              <a:buNone/>
              <a:defRPr sz="2800"/>
            </a:lvl1pPr>
            <a:lvl2pPr marL="457200" indent="0">
              <a:buNone/>
              <a:defRPr sz="2800"/>
            </a:lvl2pPr>
          </a:lstStyle>
          <a:p>
            <a:pPr lvl="0"/>
            <a:r>
              <a:rPr lang="en-US" dirty="0"/>
              <a:t>Billion</a:t>
            </a:r>
            <a:endParaRPr lang="ru-RU" dirty="0"/>
          </a:p>
        </p:txBody>
      </p:sp>
      <p:sp>
        <p:nvSpPr>
          <p:cNvPr id="35" name="Text Placeholder 11">
            <a:extLst>
              <a:ext uri="{FF2B5EF4-FFF2-40B4-BE49-F238E27FC236}">
                <a16:creationId xmlns:a16="http://schemas.microsoft.com/office/drawing/2014/main" id="{16E9923E-87D9-40DD-9F02-63A0EE936A1F}"/>
              </a:ext>
            </a:extLst>
          </p:cNvPr>
          <p:cNvSpPr>
            <a:spLocks noGrp="1"/>
          </p:cNvSpPr>
          <p:nvPr>
            <p:ph type="body" sz="quarter" idx="37" hasCustomPrompt="1"/>
          </p:nvPr>
        </p:nvSpPr>
        <p:spPr>
          <a:xfrm>
            <a:off x="7827157" y="3917466"/>
            <a:ext cx="1596816" cy="430700"/>
          </a:xfrm>
        </p:spPr>
        <p:txBody>
          <a:bodyPr lIns="36000" tIns="0" rIns="0" bIns="0">
            <a:noAutofit/>
          </a:bodyPr>
          <a:lstStyle>
            <a:lvl1pPr marL="0" indent="0" algn="ctr">
              <a:buNone/>
              <a:defRPr sz="2800"/>
            </a:lvl1pPr>
            <a:lvl2pPr marL="457200" indent="0">
              <a:buNone/>
              <a:defRPr sz="2800"/>
            </a:lvl2pPr>
          </a:lstStyle>
          <a:p>
            <a:pPr lvl="0"/>
            <a:r>
              <a:rPr lang="en-US" dirty="0"/>
              <a:t>Billion</a:t>
            </a:r>
            <a:endParaRPr lang="ru-RU" dirty="0"/>
          </a:p>
        </p:txBody>
      </p:sp>
      <p:sp>
        <p:nvSpPr>
          <p:cNvPr id="20" name="Title 1">
            <a:extLst>
              <a:ext uri="{FF2B5EF4-FFF2-40B4-BE49-F238E27FC236}">
                <a16:creationId xmlns:a16="http://schemas.microsoft.com/office/drawing/2014/main" id="{138ED511-212A-DA4E-98FC-496D7B92A73F}"/>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25" name="Text Placeholder 2">
            <a:extLst>
              <a:ext uri="{FF2B5EF4-FFF2-40B4-BE49-F238E27FC236}">
                <a16:creationId xmlns:a16="http://schemas.microsoft.com/office/drawing/2014/main" id="{53F5D1F3-7B20-844A-AD7A-66AA1CAC2557}"/>
              </a:ext>
            </a:extLst>
          </p:cNvPr>
          <p:cNvSpPr>
            <a:spLocks noGrp="1"/>
          </p:cNvSpPr>
          <p:nvPr>
            <p:ph type="body" idx="24"/>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6" name="Picture Placeholder 11">
            <a:extLst>
              <a:ext uri="{FF2B5EF4-FFF2-40B4-BE49-F238E27FC236}">
                <a16:creationId xmlns:a16="http://schemas.microsoft.com/office/drawing/2014/main" id="{48D7F0F9-4118-4257-9D45-A5772C2110D7}"/>
              </a:ext>
            </a:extLst>
          </p:cNvPr>
          <p:cNvSpPr>
            <a:spLocks noGrp="1"/>
          </p:cNvSpPr>
          <p:nvPr>
            <p:ph type="pic" sz="quarter" idx="38"/>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309106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6096000" y="2875541"/>
            <a:ext cx="5653088" cy="272491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5/29/19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909018"/>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0" y="2891583"/>
            <a:ext cx="6096000" cy="272491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2" y="3278541"/>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836612" y="3663631"/>
            <a:ext cx="4820533" cy="1618232"/>
          </a:xfrm>
        </p:spPr>
        <p:txBody>
          <a:bodyPr lIns="36000" tIns="0" rIns="0" bIns="0">
            <a:normAutofit/>
          </a:bodyPr>
          <a:lstStyle>
            <a:lvl1pPr marL="171450" indent="-171450">
              <a:spcBef>
                <a:spcPts val="600"/>
              </a:spcBef>
              <a:buClr>
                <a:schemeClr val="accent1">
                  <a:lumMod val="40000"/>
                  <a:lumOff val="60000"/>
                </a:schemeClr>
              </a:buClr>
              <a:buSzPct val="125000"/>
              <a:buFont typeface="Wingdings" panose="05000000000000000000" pitchFamily="2" charset="2"/>
              <a:buChar char="§"/>
              <a:defRPr sz="1400"/>
            </a:lvl1pPr>
            <a:lvl2pPr marL="628650" indent="-171450">
              <a:spcBef>
                <a:spcPts val="600"/>
              </a:spcBef>
              <a:buClr>
                <a:schemeClr val="accent1">
                  <a:lumMod val="40000"/>
                  <a:lumOff val="60000"/>
                </a:schemeClr>
              </a:buClr>
              <a:buSzPct val="125000"/>
              <a:buFont typeface="Wingdings" panose="05000000000000000000" pitchFamily="2" charset="2"/>
              <a:buChar char="§"/>
              <a:defRPr sz="1400"/>
            </a:lvl2pPr>
          </a:lstStyle>
          <a:p>
            <a:pPr lvl="0"/>
            <a:r>
              <a:rPr lang="en-US"/>
              <a:t>Edit Master text styles</a:t>
            </a:r>
          </a:p>
          <a:p>
            <a:pPr lvl="1"/>
            <a:r>
              <a:rPr lang="en-US"/>
              <a:t>Second level</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6495790" y="3278541"/>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p:nvPr>
        </p:nvSpPr>
        <p:spPr>
          <a:xfrm>
            <a:off x="6495790" y="3663631"/>
            <a:ext cx="4820533" cy="1618232"/>
          </a:xfrm>
        </p:spPr>
        <p:txBody>
          <a:bodyPr lIns="36000" tIns="0" rIns="0" bIns="0">
            <a:normAutofit/>
          </a:bodyPr>
          <a:lstStyle>
            <a:lvl1pPr marL="171450" indent="-171450">
              <a:spcBef>
                <a:spcPts val="600"/>
              </a:spcBef>
              <a:buClr>
                <a:schemeClr val="bg2">
                  <a:lumMod val="40000"/>
                  <a:lumOff val="60000"/>
                </a:schemeClr>
              </a:buClr>
              <a:buSzPct val="125000"/>
              <a:buFont typeface="Wingdings" panose="05000000000000000000" pitchFamily="2" charset="2"/>
              <a:buChar char="§"/>
              <a:defRPr sz="1400"/>
            </a:lvl1pPr>
            <a:lvl2pPr marL="628650" indent="-171450">
              <a:spcBef>
                <a:spcPts val="600"/>
              </a:spcBef>
              <a:buClr>
                <a:schemeClr val="bg2">
                  <a:lumMod val="40000"/>
                  <a:lumOff val="60000"/>
                </a:schemeClr>
              </a:buClr>
              <a:buSzPct val="125000"/>
              <a:buFont typeface="Wingdings" panose="05000000000000000000" pitchFamily="2" charset="2"/>
              <a:buChar char="§"/>
              <a:defRPr sz="1400"/>
            </a:lvl2pPr>
          </a:lstStyle>
          <a:p>
            <a:pPr lvl="0"/>
            <a:r>
              <a:rPr lang="en-US"/>
              <a:t>Edit Master text styles</a:t>
            </a:r>
          </a:p>
          <a:p>
            <a:pPr lvl="1"/>
            <a:r>
              <a:rPr lang="en-US"/>
              <a:t>Second level</a:t>
            </a:r>
          </a:p>
        </p:txBody>
      </p:sp>
      <p:sp>
        <p:nvSpPr>
          <p:cNvPr id="14"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4261833377"/>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AECFA43-CD95-4331-BDD6-DA02FC838900}"/>
              </a:ext>
            </a:extLst>
          </p:cNvPr>
          <p:cNvSpPr/>
          <p:nvPr userDrawn="1"/>
        </p:nvSpPr>
        <p:spPr>
          <a:xfrm>
            <a:off x="0" y="1426745"/>
            <a:ext cx="12192000" cy="4983480"/>
          </a:xfrm>
          <a:prstGeom prst="rect">
            <a:avLst/>
          </a:prstGeom>
          <a:gradFill>
            <a:gsLst>
              <a:gs pos="0">
                <a:schemeClr val="accent1">
                  <a:lumMod val="75000"/>
                  <a:alpha val="20000"/>
                </a:scheme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a:xfrm>
            <a:off x="10265399" y="5810623"/>
            <a:ext cx="1080000" cy="234000"/>
          </a:xfrm>
        </p:spPr>
        <p:txBody>
          <a:bodyPr/>
          <a:lstStyle/>
          <a:p>
            <a:fld id="{011F8E8F-7A79-47A4-A23F-F3FD3E2A15F3}" type="datetime1">
              <a:rPr lang="en-US" smtClean="0"/>
              <a:t>5/29/19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2" name="Picture Placeholder 11" descr="Competitors logos quadrant">
            <a:extLst>
              <a:ext uri="{FF2B5EF4-FFF2-40B4-BE49-F238E27FC236}">
                <a16:creationId xmlns:a16="http://schemas.microsoft.com/office/drawing/2014/main" id="{AA265DB5-0ACC-4872-94A9-E59194B1A497}"/>
              </a:ext>
            </a:extLst>
          </p:cNvPr>
          <p:cNvSpPr>
            <a:spLocks noGrp="1"/>
          </p:cNvSpPr>
          <p:nvPr>
            <p:ph type="pic" sz="quarter" idx="39" hasCustomPrompt="1"/>
          </p:nvPr>
        </p:nvSpPr>
        <p:spPr>
          <a:xfrm>
            <a:off x="3271215" y="2800279"/>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2</a:t>
            </a:r>
          </a:p>
          <a:p>
            <a:r>
              <a:rPr lang="en-US" dirty="0"/>
              <a:t>Logo</a:t>
            </a:r>
            <a:endParaRPr lang="ru-RU" dirty="0"/>
          </a:p>
        </p:txBody>
      </p:sp>
      <p:sp>
        <p:nvSpPr>
          <p:cNvPr id="23" name="Picture Placeholder 11" descr="Competitors logos quadrant">
            <a:extLst>
              <a:ext uri="{FF2B5EF4-FFF2-40B4-BE49-F238E27FC236}">
                <a16:creationId xmlns:a16="http://schemas.microsoft.com/office/drawing/2014/main" id="{D93F8F87-5281-4F40-82FC-A4B985EAFE89}"/>
              </a:ext>
            </a:extLst>
          </p:cNvPr>
          <p:cNvSpPr>
            <a:spLocks noGrp="1"/>
          </p:cNvSpPr>
          <p:nvPr>
            <p:ph type="pic" sz="quarter" idx="40" hasCustomPrompt="1"/>
          </p:nvPr>
        </p:nvSpPr>
        <p:spPr>
          <a:xfrm>
            <a:off x="1366167" y="2237506"/>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1</a:t>
            </a:r>
            <a:endParaRPr lang="en-US" dirty="0"/>
          </a:p>
          <a:p>
            <a:r>
              <a:rPr lang="en-US" dirty="0"/>
              <a:t>Logo</a:t>
            </a:r>
            <a:endParaRPr lang="ru-RU" dirty="0"/>
          </a:p>
        </p:txBody>
      </p:sp>
      <p:sp>
        <p:nvSpPr>
          <p:cNvPr id="24" name="Picture Placeholder 11" descr="Competitors logos quadrant">
            <a:extLst>
              <a:ext uri="{FF2B5EF4-FFF2-40B4-BE49-F238E27FC236}">
                <a16:creationId xmlns:a16="http://schemas.microsoft.com/office/drawing/2014/main" id="{DEEA12AF-CE7B-41C2-8A17-EC693ECF8C38}"/>
              </a:ext>
            </a:extLst>
          </p:cNvPr>
          <p:cNvSpPr>
            <a:spLocks noGrp="1"/>
          </p:cNvSpPr>
          <p:nvPr>
            <p:ph type="pic" sz="quarter" idx="41" hasCustomPrompt="1"/>
          </p:nvPr>
        </p:nvSpPr>
        <p:spPr>
          <a:xfrm>
            <a:off x="1872684" y="4678392"/>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3</a:t>
            </a:r>
            <a:endParaRPr lang="en-US" dirty="0"/>
          </a:p>
          <a:p>
            <a:r>
              <a:rPr lang="en-US" dirty="0"/>
              <a:t>Logo</a:t>
            </a:r>
            <a:endParaRPr lang="ru-RU" dirty="0"/>
          </a:p>
        </p:txBody>
      </p:sp>
      <p:sp>
        <p:nvSpPr>
          <p:cNvPr id="25" name="Picture Placeholder 11" descr="Competitors logos quadrant">
            <a:extLst>
              <a:ext uri="{FF2B5EF4-FFF2-40B4-BE49-F238E27FC236}">
                <a16:creationId xmlns:a16="http://schemas.microsoft.com/office/drawing/2014/main" id="{5F18F8B8-2496-4093-BFC7-531592943EB3}"/>
              </a:ext>
            </a:extLst>
          </p:cNvPr>
          <p:cNvSpPr>
            <a:spLocks noGrp="1"/>
          </p:cNvSpPr>
          <p:nvPr>
            <p:ph type="pic" sz="quarter" idx="42" hasCustomPrompt="1"/>
          </p:nvPr>
        </p:nvSpPr>
        <p:spPr>
          <a:xfrm>
            <a:off x="6636591" y="2856931"/>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4</a:t>
            </a:r>
            <a:endParaRPr lang="en-US" dirty="0"/>
          </a:p>
          <a:p>
            <a:r>
              <a:rPr lang="en-US" dirty="0"/>
              <a:t>Logo</a:t>
            </a:r>
            <a:r>
              <a:rPr lang="ru-RU" dirty="0"/>
              <a:t>я</a:t>
            </a:r>
          </a:p>
        </p:txBody>
      </p:sp>
      <p:sp>
        <p:nvSpPr>
          <p:cNvPr id="28" name="Picture Placeholder 11" descr="Competitors logos quadrant">
            <a:extLst>
              <a:ext uri="{FF2B5EF4-FFF2-40B4-BE49-F238E27FC236}">
                <a16:creationId xmlns:a16="http://schemas.microsoft.com/office/drawing/2014/main" id="{7FA1C20D-8A7C-4FF1-8DFB-ECACC4C2BC63}"/>
              </a:ext>
            </a:extLst>
          </p:cNvPr>
          <p:cNvSpPr>
            <a:spLocks noGrp="1"/>
          </p:cNvSpPr>
          <p:nvPr>
            <p:ph type="pic" sz="quarter" idx="43" hasCustomPrompt="1"/>
          </p:nvPr>
        </p:nvSpPr>
        <p:spPr>
          <a:xfrm>
            <a:off x="6458028" y="4783318"/>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5</a:t>
            </a:r>
            <a:endParaRPr lang="en-US" dirty="0"/>
          </a:p>
          <a:p>
            <a:r>
              <a:rPr lang="en-US" dirty="0"/>
              <a:t>Logo</a:t>
            </a:r>
            <a:endParaRPr lang="ru-RU" dirty="0"/>
          </a:p>
        </p:txBody>
      </p:sp>
      <p:sp>
        <p:nvSpPr>
          <p:cNvPr id="29" name="Picture Placeholder 11" descr="Competitors logos quadrant">
            <a:extLst>
              <a:ext uri="{FF2B5EF4-FFF2-40B4-BE49-F238E27FC236}">
                <a16:creationId xmlns:a16="http://schemas.microsoft.com/office/drawing/2014/main" id="{62CD1D6A-EBAA-473C-A87B-407D209FA4F0}"/>
              </a:ext>
            </a:extLst>
          </p:cNvPr>
          <p:cNvSpPr>
            <a:spLocks noGrp="1"/>
          </p:cNvSpPr>
          <p:nvPr>
            <p:ph type="pic" sz="quarter" idx="44" hasCustomPrompt="1"/>
          </p:nvPr>
        </p:nvSpPr>
        <p:spPr>
          <a:xfrm>
            <a:off x="9155216" y="4546154"/>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6</a:t>
            </a:r>
            <a:endParaRPr lang="en-US" dirty="0"/>
          </a:p>
          <a:p>
            <a:r>
              <a:rPr lang="en-US" dirty="0"/>
              <a:t>Logo</a:t>
            </a:r>
            <a:endParaRPr lang="ru-RU" dirty="0"/>
          </a:p>
        </p:txBody>
      </p:sp>
      <p:sp>
        <p:nvSpPr>
          <p:cNvPr id="33" name="Text Placeholder 7">
            <a:extLst>
              <a:ext uri="{FF2B5EF4-FFF2-40B4-BE49-F238E27FC236}">
                <a16:creationId xmlns:a16="http://schemas.microsoft.com/office/drawing/2014/main" id="{07B05968-4C1C-466A-8E74-060D9E16DA9F}"/>
              </a:ext>
            </a:extLst>
          </p:cNvPr>
          <p:cNvSpPr>
            <a:spLocks noGrp="1"/>
          </p:cNvSpPr>
          <p:nvPr>
            <p:ph type="body" sz="quarter" idx="46" hasCustomPrompt="1"/>
          </p:nvPr>
        </p:nvSpPr>
        <p:spPr>
          <a:xfrm>
            <a:off x="836613" y="3922337"/>
            <a:ext cx="2741612" cy="248888"/>
          </a:xfrm>
        </p:spPr>
        <p:txBody>
          <a:bodyPr>
            <a:noAutofit/>
          </a:bodyPr>
          <a:lstStyle>
            <a:lvl1pPr marL="0" indent="0">
              <a:buNone/>
              <a:defRPr sz="1200" b="1"/>
            </a:lvl1pPr>
            <a:lvl2pPr marL="457200" indent="0">
              <a:buNone/>
              <a:defRPr sz="1200" b="1"/>
            </a:lvl2pPr>
            <a:lvl3pPr>
              <a:defRPr sz="1200" b="1"/>
            </a:lvl3pPr>
            <a:lvl4pPr>
              <a:defRPr sz="1200" b="1"/>
            </a:lvl4pPr>
            <a:lvl5pPr>
              <a:defRPr sz="1200" b="1"/>
            </a:lvl5pPr>
          </a:lstStyle>
          <a:p>
            <a:pPr lvl="0"/>
            <a:r>
              <a:rPr lang="en-US" dirty="0"/>
              <a:t>More expensive</a:t>
            </a:r>
          </a:p>
        </p:txBody>
      </p:sp>
      <p:cxnSp>
        <p:nvCxnSpPr>
          <p:cNvPr id="34" name="Straight Arrow Connector 33">
            <a:extLst>
              <a:ext uri="{FF2B5EF4-FFF2-40B4-BE49-F238E27FC236}">
                <a16:creationId xmlns:a16="http://schemas.microsoft.com/office/drawing/2014/main" id="{0A0E78D4-0FC2-422B-8A0E-4B77C857682A}"/>
              </a:ext>
            </a:extLst>
          </p:cNvPr>
          <p:cNvCxnSpPr/>
          <p:nvPr userDrawn="1"/>
        </p:nvCxnSpPr>
        <p:spPr>
          <a:xfrm>
            <a:off x="943519" y="3858087"/>
            <a:ext cx="103320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0420273-FFF6-4145-952E-E1EC3C641A90}"/>
              </a:ext>
            </a:extLst>
          </p:cNvPr>
          <p:cNvCxnSpPr>
            <a:cxnSpLocks/>
          </p:cNvCxnSpPr>
          <p:nvPr userDrawn="1"/>
        </p:nvCxnSpPr>
        <p:spPr>
          <a:xfrm rot="16200000">
            <a:off x="4162800" y="3876719"/>
            <a:ext cx="38664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Picture Placeholder 14">
            <a:extLst>
              <a:ext uri="{FF2B5EF4-FFF2-40B4-BE49-F238E27FC236}">
                <a16:creationId xmlns:a16="http://schemas.microsoft.com/office/drawing/2014/main" id="{D916D7D1-7F63-4867-9C6C-31228BEAC6CB}"/>
              </a:ext>
            </a:extLst>
          </p:cNvPr>
          <p:cNvSpPr>
            <a:spLocks noGrp="1"/>
          </p:cNvSpPr>
          <p:nvPr>
            <p:ph type="pic" sz="quarter" idx="14"/>
          </p:nvPr>
        </p:nvSpPr>
        <p:spPr>
          <a:xfrm>
            <a:off x="9464329" y="2259757"/>
            <a:ext cx="1463040" cy="987552"/>
          </a:xfrm>
          <a:solidFill>
            <a:schemeClr val="bg1">
              <a:alpha val="50000"/>
            </a:schemeClr>
          </a:solidFill>
        </p:spPr>
        <p:txBody>
          <a:bodyPr anchor="ctr" anchorCtr="0">
            <a:noAutofit/>
          </a:bodyPr>
          <a:lstStyle>
            <a:lvl1pPr marL="0" indent="0" algn="ctr">
              <a:buNone/>
              <a:defRPr sz="1400"/>
            </a:lvl1pPr>
          </a:lstStyle>
          <a:p>
            <a:r>
              <a:rPr lang="en-US"/>
              <a:t>Click icon to add picture</a:t>
            </a:r>
            <a:endParaRPr lang="ru-RU" dirty="0"/>
          </a:p>
        </p:txBody>
      </p:sp>
      <p:sp>
        <p:nvSpPr>
          <p:cNvPr id="39" name="Text Placeholder 7">
            <a:extLst>
              <a:ext uri="{FF2B5EF4-FFF2-40B4-BE49-F238E27FC236}">
                <a16:creationId xmlns:a16="http://schemas.microsoft.com/office/drawing/2014/main" id="{43D1C529-2673-461C-AD18-9EDFAA659C0F}"/>
              </a:ext>
            </a:extLst>
          </p:cNvPr>
          <p:cNvSpPr>
            <a:spLocks noGrp="1"/>
          </p:cNvSpPr>
          <p:nvPr>
            <p:ph type="body" sz="quarter" idx="47" hasCustomPrompt="1"/>
          </p:nvPr>
        </p:nvSpPr>
        <p:spPr>
          <a:xfrm>
            <a:off x="8601699" y="3922337"/>
            <a:ext cx="2741612" cy="248888"/>
          </a:xfrm>
        </p:spPr>
        <p:txBody>
          <a:bodyPr>
            <a:noAutofit/>
          </a:bodyPr>
          <a:lstStyle>
            <a:lvl1pPr marL="0" indent="0" algn="r">
              <a:buNone/>
              <a:defRPr sz="1200" b="1"/>
            </a:lvl1pPr>
            <a:lvl2pPr marL="457200" indent="0">
              <a:buNone/>
              <a:defRPr sz="1200" b="1"/>
            </a:lvl2pPr>
            <a:lvl3pPr>
              <a:defRPr sz="1200" b="1"/>
            </a:lvl3pPr>
            <a:lvl4pPr>
              <a:defRPr sz="1200" b="1"/>
            </a:lvl4pPr>
            <a:lvl5pPr>
              <a:defRPr sz="1200" b="1"/>
            </a:lvl5pPr>
          </a:lstStyle>
          <a:p>
            <a:pPr lvl="0"/>
            <a:r>
              <a:rPr lang="en-US" dirty="0"/>
              <a:t>Less expensive</a:t>
            </a:r>
          </a:p>
        </p:txBody>
      </p:sp>
      <p:sp>
        <p:nvSpPr>
          <p:cNvPr id="40" name="Text Placeholder 7">
            <a:extLst>
              <a:ext uri="{FF2B5EF4-FFF2-40B4-BE49-F238E27FC236}">
                <a16:creationId xmlns:a16="http://schemas.microsoft.com/office/drawing/2014/main" id="{5900A478-228D-4DD3-985B-4DF3CC82896C}"/>
              </a:ext>
            </a:extLst>
          </p:cNvPr>
          <p:cNvSpPr>
            <a:spLocks noGrp="1"/>
          </p:cNvSpPr>
          <p:nvPr>
            <p:ph type="body" sz="quarter" idx="48" hasCustomPrompt="1"/>
          </p:nvPr>
        </p:nvSpPr>
        <p:spPr>
          <a:xfrm>
            <a:off x="4718845" y="5880592"/>
            <a:ext cx="2741612" cy="248888"/>
          </a:xfrm>
        </p:spPr>
        <p:txBody>
          <a:bodyPr>
            <a:noAutofit/>
          </a:bodyPr>
          <a:lstStyle>
            <a:lvl1pPr marL="0" indent="0" algn="ctr">
              <a:buNone/>
              <a:defRPr sz="1200" b="1"/>
            </a:lvl1pPr>
            <a:lvl2pPr marL="457200" indent="0">
              <a:buNone/>
              <a:defRPr sz="1200" b="1"/>
            </a:lvl2pPr>
            <a:lvl3pPr>
              <a:defRPr sz="1200" b="1"/>
            </a:lvl3pPr>
            <a:lvl4pPr>
              <a:defRPr sz="1200" b="1"/>
            </a:lvl4pPr>
            <a:lvl5pPr>
              <a:defRPr sz="1200" b="1"/>
            </a:lvl5pPr>
          </a:lstStyle>
          <a:p>
            <a:pPr lvl="0"/>
            <a:r>
              <a:rPr lang="en-US" dirty="0"/>
              <a:t>Less convenient</a:t>
            </a:r>
          </a:p>
        </p:txBody>
      </p:sp>
      <p:sp>
        <p:nvSpPr>
          <p:cNvPr id="42" name="Text Placeholder 7">
            <a:extLst>
              <a:ext uri="{FF2B5EF4-FFF2-40B4-BE49-F238E27FC236}">
                <a16:creationId xmlns:a16="http://schemas.microsoft.com/office/drawing/2014/main" id="{34D00100-49AA-43BE-AF2F-0E9CEC49EAC1}"/>
              </a:ext>
            </a:extLst>
          </p:cNvPr>
          <p:cNvSpPr>
            <a:spLocks noGrp="1"/>
          </p:cNvSpPr>
          <p:nvPr>
            <p:ph type="body" sz="quarter" idx="49" hasCustomPrompt="1"/>
          </p:nvPr>
        </p:nvSpPr>
        <p:spPr>
          <a:xfrm>
            <a:off x="4731544" y="1640745"/>
            <a:ext cx="2741612" cy="248888"/>
          </a:xfrm>
        </p:spPr>
        <p:txBody>
          <a:bodyPr>
            <a:noAutofit/>
          </a:bodyPr>
          <a:lstStyle>
            <a:lvl1pPr marL="0" indent="0" algn="ctr">
              <a:buNone/>
              <a:defRPr sz="1200" b="1"/>
            </a:lvl1pPr>
            <a:lvl2pPr marL="457200" indent="0">
              <a:buNone/>
              <a:defRPr sz="1200" b="1"/>
            </a:lvl2pPr>
            <a:lvl3pPr>
              <a:defRPr sz="1200" b="1"/>
            </a:lvl3pPr>
            <a:lvl4pPr>
              <a:defRPr sz="1200" b="1"/>
            </a:lvl4pPr>
            <a:lvl5pPr>
              <a:defRPr sz="1200" b="1"/>
            </a:lvl5pPr>
          </a:lstStyle>
          <a:p>
            <a:pPr lvl="0"/>
            <a:r>
              <a:rPr lang="en-US" dirty="0"/>
              <a:t>More convenient</a:t>
            </a:r>
          </a:p>
        </p:txBody>
      </p:sp>
      <p:sp>
        <p:nvSpPr>
          <p:cNvPr id="21"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
        <p:nvSpPr>
          <p:cNvPr id="26"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Tree>
    <p:extLst>
      <p:ext uri="{BB962C8B-B14F-4D97-AF65-F5344CB8AC3E}">
        <p14:creationId xmlns:p14="http://schemas.microsoft.com/office/powerpoint/2010/main" val="3559123357"/>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7975092" y="1805693"/>
            <a:ext cx="3758184" cy="4617720"/>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6" name="Rectangle 15">
            <a:extLst>
              <a:ext uri="{FF2B5EF4-FFF2-40B4-BE49-F238E27FC236}">
                <a16:creationId xmlns:a16="http://schemas.microsoft.com/office/drawing/2014/main" id="{7684F357-0C41-471E-A413-4D42ADE55B12}"/>
              </a:ext>
            </a:extLst>
          </p:cNvPr>
          <p:cNvSpPr/>
          <p:nvPr userDrawn="1"/>
        </p:nvSpPr>
        <p:spPr>
          <a:xfrm>
            <a:off x="458724" y="2582933"/>
            <a:ext cx="3758184" cy="3840480"/>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4216908" y="2171453"/>
            <a:ext cx="3758184" cy="425196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5/29/19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3" y="2954554"/>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836613" y="3339644"/>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a:t>Edit Master text styles</a:t>
            </a:r>
          </a:p>
        </p:txBody>
      </p:sp>
      <p:sp>
        <p:nvSpPr>
          <p:cNvPr id="23" name="Text Placeholder 2">
            <a:extLst>
              <a:ext uri="{FF2B5EF4-FFF2-40B4-BE49-F238E27FC236}">
                <a16:creationId xmlns:a16="http://schemas.microsoft.com/office/drawing/2014/main" id="{D09F31D3-FC19-4A61-A915-5F11C6F7EBD8}"/>
              </a:ext>
            </a:extLst>
          </p:cNvPr>
          <p:cNvSpPr>
            <a:spLocks noGrp="1"/>
          </p:cNvSpPr>
          <p:nvPr>
            <p:ph type="body" idx="27"/>
          </p:nvPr>
        </p:nvSpPr>
        <p:spPr>
          <a:xfrm>
            <a:off x="8356757" y="2078801"/>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4" name="Text Placeholder 11">
            <a:extLst>
              <a:ext uri="{FF2B5EF4-FFF2-40B4-BE49-F238E27FC236}">
                <a16:creationId xmlns:a16="http://schemas.microsoft.com/office/drawing/2014/main" id="{6AA97C78-ABC3-4559-8EFA-1F24C3A6E3FE}"/>
              </a:ext>
            </a:extLst>
          </p:cNvPr>
          <p:cNvSpPr>
            <a:spLocks noGrp="1"/>
          </p:cNvSpPr>
          <p:nvPr>
            <p:ph type="body" sz="quarter" idx="28"/>
          </p:nvPr>
        </p:nvSpPr>
        <p:spPr>
          <a:xfrm>
            <a:off x="8356757" y="2463891"/>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4594797" y="2512808"/>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p:nvPr>
        </p:nvSpPr>
        <p:spPr>
          <a:xfrm>
            <a:off x="4594797" y="2897898"/>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a:t>Edit Master text styles</a:t>
            </a:r>
          </a:p>
        </p:txBody>
      </p:sp>
      <p:sp>
        <p:nvSpPr>
          <p:cNvPr id="28" name="Text Placeholder 11">
            <a:extLst>
              <a:ext uri="{FF2B5EF4-FFF2-40B4-BE49-F238E27FC236}">
                <a16:creationId xmlns:a16="http://schemas.microsoft.com/office/drawing/2014/main" id="{A49833F3-6413-44EC-8040-149163251707}"/>
              </a:ext>
            </a:extLst>
          </p:cNvPr>
          <p:cNvSpPr>
            <a:spLocks noGrp="1"/>
          </p:cNvSpPr>
          <p:nvPr>
            <p:ph type="body" sz="quarter" idx="32"/>
          </p:nvPr>
        </p:nvSpPr>
        <p:spPr>
          <a:xfrm>
            <a:off x="836613" y="3750523"/>
            <a:ext cx="2992278" cy="2175910"/>
          </a:xfrm>
        </p:spPr>
        <p:txBody>
          <a:bodyPr lIns="36000" tIns="0" rIns="0" bIns="0">
            <a:noAutofit/>
          </a:bodyPr>
          <a:lstStyle>
            <a:lvl1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1pPr>
            <a:lvl2pPr marL="452438" indent="-28575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2pPr>
            <a:lvl3pPr marL="452438" indent="-285750">
              <a:defRPr lang="en-US" sz="1400" kern="1200" dirty="0">
                <a:solidFill>
                  <a:schemeClr val="tx1"/>
                </a:solidFill>
                <a:latin typeface="+mn-lt"/>
                <a:ea typeface="+mn-ea"/>
                <a:cs typeface="+mn-cs"/>
              </a:defRPr>
            </a:lvl3pPr>
          </a:lstStyle>
          <a:p>
            <a:pPr lvl="0"/>
            <a:r>
              <a:rPr lang="en-US"/>
              <a:t>Edit Master text styles</a:t>
            </a:r>
          </a:p>
          <a:p>
            <a:pPr lvl="1"/>
            <a:r>
              <a:rPr lang="en-US"/>
              <a:t>Second level</a:t>
            </a:r>
          </a:p>
        </p:txBody>
      </p:sp>
      <p:sp>
        <p:nvSpPr>
          <p:cNvPr id="29" name="Text Placeholder 11">
            <a:extLst>
              <a:ext uri="{FF2B5EF4-FFF2-40B4-BE49-F238E27FC236}">
                <a16:creationId xmlns:a16="http://schemas.microsoft.com/office/drawing/2014/main" id="{CED92B51-6B31-41E1-908C-1D392F31AA4C}"/>
              </a:ext>
            </a:extLst>
          </p:cNvPr>
          <p:cNvSpPr>
            <a:spLocks noGrp="1"/>
          </p:cNvSpPr>
          <p:nvPr>
            <p:ph type="body" sz="quarter" idx="33"/>
          </p:nvPr>
        </p:nvSpPr>
        <p:spPr>
          <a:xfrm>
            <a:off x="8356757" y="2874770"/>
            <a:ext cx="2992278" cy="2175910"/>
          </a:xfrm>
        </p:spPr>
        <p:txBody>
          <a:bodyPr lIns="36000" tIns="0" rIns="0" bIns="0">
            <a:noAutofit/>
          </a:bodyPr>
          <a:lstStyle>
            <a:lvl1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1pPr>
            <a:lvl2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2pPr>
            <a:lvl3pPr marL="395288" indent="-228600">
              <a:buClr>
                <a:schemeClr val="bg2">
                  <a:lumMod val="40000"/>
                  <a:lumOff val="60000"/>
                </a:schemeClr>
              </a:buClr>
              <a:buSzPct val="100000"/>
              <a:buFont typeface="Wingdings" panose="05000000000000000000" pitchFamily="2" charset="2"/>
              <a:buChar char="§"/>
              <a:defRPr sz="1400"/>
            </a:lvl3pPr>
          </a:lstStyle>
          <a:p>
            <a:pPr lvl="0"/>
            <a:r>
              <a:rPr lang="en-US"/>
              <a:t>Edit Master text styles</a:t>
            </a:r>
          </a:p>
          <a:p>
            <a:pPr lvl="1"/>
            <a:r>
              <a:rPr lang="en-US"/>
              <a:t>Second level</a:t>
            </a:r>
          </a:p>
        </p:txBody>
      </p:sp>
      <p:sp>
        <p:nvSpPr>
          <p:cNvPr id="30" name="Text Placeholder 11">
            <a:extLst>
              <a:ext uri="{FF2B5EF4-FFF2-40B4-BE49-F238E27FC236}">
                <a16:creationId xmlns:a16="http://schemas.microsoft.com/office/drawing/2014/main" id="{521B8C30-3AD9-43DC-A76C-342C3CD53A26}"/>
              </a:ext>
            </a:extLst>
          </p:cNvPr>
          <p:cNvSpPr>
            <a:spLocks noGrp="1"/>
          </p:cNvSpPr>
          <p:nvPr>
            <p:ph type="body" sz="quarter" idx="34"/>
          </p:nvPr>
        </p:nvSpPr>
        <p:spPr>
          <a:xfrm>
            <a:off x="4594797" y="3308777"/>
            <a:ext cx="2992278" cy="2175910"/>
          </a:xfrm>
        </p:spPr>
        <p:txBody>
          <a:bodyPr lIns="36000" tIns="0" rIns="0" bIns="0">
            <a:noAutofit/>
          </a:bodyPr>
          <a:lstStyle>
            <a:lvl1pPr marL="180000" indent="-180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339725" indent="-179388">
              <a:spcBef>
                <a:spcPts val="600"/>
              </a:spcBef>
              <a:buClr>
                <a:schemeClr val="accent1">
                  <a:lumMod val="40000"/>
                  <a:lumOff val="60000"/>
                </a:schemeClr>
              </a:buClr>
              <a:buSzPct val="100000"/>
              <a:buFont typeface="Wingdings" panose="05000000000000000000" pitchFamily="2" charset="2"/>
              <a:buChar char="§"/>
              <a:defRPr sz="1400">
                <a:solidFill>
                  <a:schemeClr val="tx1"/>
                </a:solidFill>
              </a:defRPr>
            </a:lvl2pPr>
          </a:lstStyle>
          <a:p>
            <a:pPr lvl="0"/>
            <a:r>
              <a:rPr lang="en-US"/>
              <a:t>Edit Master text styles</a:t>
            </a:r>
          </a:p>
          <a:p>
            <a:pPr lvl="1"/>
            <a:r>
              <a:rPr lang="en-US"/>
              <a:t>Second level</a:t>
            </a:r>
          </a:p>
        </p:txBody>
      </p:sp>
      <p:sp>
        <p:nvSpPr>
          <p:cNvPr id="22" name="Title 1">
            <a:extLst>
              <a:ext uri="{FF2B5EF4-FFF2-40B4-BE49-F238E27FC236}">
                <a16:creationId xmlns:a16="http://schemas.microsoft.com/office/drawing/2014/main" id="{7BF6E52A-5DC5-8A44-8397-829FF33C5A6F}"/>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25" name="Text Placeholder 2">
            <a:extLst>
              <a:ext uri="{FF2B5EF4-FFF2-40B4-BE49-F238E27FC236}">
                <a16:creationId xmlns:a16="http://schemas.microsoft.com/office/drawing/2014/main" id="{CE3B0746-B135-6943-B0F2-D32EF8E8B428}"/>
              </a:ext>
            </a:extLst>
          </p:cNvPr>
          <p:cNvSpPr>
            <a:spLocks noGrp="1"/>
          </p:cNvSpPr>
          <p:nvPr>
            <p:ph type="body" idx="24"/>
          </p:nvPr>
        </p:nvSpPr>
        <p:spPr>
          <a:xfrm>
            <a:off x="836614" y="1377833"/>
            <a:ext cx="9535686" cy="489694"/>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1"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768021517"/>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5/29/19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693014"/>
          </a:xfrm>
        </p:spPr>
        <p:txBody>
          <a:bodyPr lIns="36000" tIns="0" rIns="0" bIns="0">
            <a:normAutofit/>
          </a:bodyPr>
          <a:lstStyle>
            <a:lvl1pPr marL="0" indent="0" algn="l">
              <a:buFont typeface="Arial" panose="020B0604020202020204" pitchFamily="34" charse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2" y="2323804"/>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6495790" y="2323804"/>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Content Placeholder 7">
            <a:extLst>
              <a:ext uri="{FF2B5EF4-FFF2-40B4-BE49-F238E27FC236}">
                <a16:creationId xmlns:a16="http://schemas.microsoft.com/office/drawing/2014/main" id="{0314D5FA-EBD7-472E-9864-D76743BAB4DF}"/>
              </a:ext>
            </a:extLst>
          </p:cNvPr>
          <p:cNvSpPr>
            <a:spLocks noGrp="1"/>
          </p:cNvSpPr>
          <p:nvPr>
            <p:ph sz="quarter" idx="31"/>
          </p:nvPr>
        </p:nvSpPr>
        <p:spPr>
          <a:xfrm>
            <a:off x="836613" y="2811998"/>
            <a:ext cx="4821237" cy="2660650"/>
          </a:xfrm>
        </p:spPr>
        <p:txBody>
          <a:bodyPr lIns="36000" tIns="0" rIns="0" bIns="0">
            <a:normAutofit/>
          </a:bodyPr>
          <a:lstStyle>
            <a:lvl1pPr marL="0" indent="0" algn="l">
              <a:buNone/>
              <a:defRPr sz="2000"/>
            </a:lvl1pPr>
            <a:lvl2pPr marL="457200" indent="0" algn="l">
              <a:buNone/>
              <a:defRPr sz="1800"/>
            </a:lvl2pPr>
          </a:lstStyle>
          <a:p>
            <a:pPr lvl="0"/>
            <a:r>
              <a:rPr lang="en-US"/>
              <a:t>Edit Master text styles</a:t>
            </a:r>
          </a:p>
          <a:p>
            <a:pPr lvl="1"/>
            <a:r>
              <a:rPr lang="en-US"/>
              <a:t>Second level</a:t>
            </a:r>
          </a:p>
        </p:txBody>
      </p:sp>
      <p:sp>
        <p:nvSpPr>
          <p:cNvPr id="16" name="Content Placeholder 7">
            <a:extLst>
              <a:ext uri="{FF2B5EF4-FFF2-40B4-BE49-F238E27FC236}">
                <a16:creationId xmlns:a16="http://schemas.microsoft.com/office/drawing/2014/main" id="{BA129CFA-D87C-494E-9E6D-E317C4D157EB}"/>
              </a:ext>
            </a:extLst>
          </p:cNvPr>
          <p:cNvSpPr>
            <a:spLocks noGrp="1"/>
          </p:cNvSpPr>
          <p:nvPr>
            <p:ph sz="quarter" idx="32"/>
          </p:nvPr>
        </p:nvSpPr>
        <p:spPr>
          <a:xfrm>
            <a:off x="6495086" y="2811998"/>
            <a:ext cx="4821237" cy="2660650"/>
          </a:xfrm>
        </p:spPr>
        <p:txBody>
          <a:bodyPr lIns="36000" tIns="0" rIns="0" bIns="0">
            <a:normAutofit/>
          </a:bodyPr>
          <a:lstStyle>
            <a:lvl1pPr marL="0" indent="0" algn="l">
              <a:buNone/>
              <a:defRPr sz="2000"/>
            </a:lvl1pPr>
            <a:lvl2pPr marL="457200" indent="0" algn="l">
              <a:buNone/>
              <a:defRPr sz="1800"/>
            </a:lvl2pPr>
          </a:lstStyle>
          <a:p>
            <a:pPr lvl="0"/>
            <a:r>
              <a:rPr lang="en-US"/>
              <a:t>Edit Master text styles</a:t>
            </a:r>
          </a:p>
          <a:p>
            <a:pPr lvl="1"/>
            <a:r>
              <a:rPr lang="en-US"/>
              <a:t>Second level</a:t>
            </a:r>
          </a:p>
        </p:txBody>
      </p:sp>
      <p:sp>
        <p:nvSpPr>
          <p:cNvPr id="1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726047705"/>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20EF9D-83C9-45F8-AAA9-A9768470F99F}"/>
              </a:ext>
            </a:extLst>
          </p:cNvPr>
          <p:cNvSpPr/>
          <p:nvPr userDrawn="1"/>
        </p:nvSpPr>
        <p:spPr>
          <a:xfrm>
            <a:off x="0" y="2230316"/>
            <a:ext cx="12192000" cy="3346704"/>
          </a:xfrm>
          <a:prstGeom prst="rect">
            <a:avLst/>
          </a:prstGeom>
          <a:gradFill>
            <a:gsLst>
              <a:gs pos="100000">
                <a:schemeClr val="accent1">
                  <a:lumMod val="75000"/>
                  <a:alpha val="20000"/>
                </a:schemeClr>
              </a:gs>
              <a:gs pos="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5/29/19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61888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4"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836614"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16" name="Text Placeholder 7">
            <a:extLst>
              <a:ext uri="{FF2B5EF4-FFF2-40B4-BE49-F238E27FC236}">
                <a16:creationId xmlns:a16="http://schemas.microsoft.com/office/drawing/2014/main" id="{EEAB0330-0960-495D-9FAC-850DB0CAFFE5}"/>
              </a:ext>
            </a:extLst>
          </p:cNvPr>
          <p:cNvSpPr>
            <a:spLocks noGrp="1"/>
          </p:cNvSpPr>
          <p:nvPr>
            <p:ph type="body" sz="quarter" idx="25" hasCustomPrompt="1"/>
          </p:nvPr>
        </p:nvSpPr>
        <p:spPr>
          <a:xfrm>
            <a:off x="836614"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19" name="Text Placeholder 2">
            <a:extLst>
              <a:ext uri="{FF2B5EF4-FFF2-40B4-BE49-F238E27FC236}">
                <a16:creationId xmlns:a16="http://schemas.microsoft.com/office/drawing/2014/main" id="{91323B59-309B-4779-B127-7711E7D88F11}"/>
              </a:ext>
            </a:extLst>
          </p:cNvPr>
          <p:cNvSpPr>
            <a:spLocks noGrp="1"/>
          </p:cNvSpPr>
          <p:nvPr>
            <p:ph type="body" idx="32" hasCustomPrompt="1"/>
          </p:nvPr>
        </p:nvSpPr>
        <p:spPr>
          <a:xfrm>
            <a:off x="836614"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8" name="Rectangle 7">
            <a:extLst>
              <a:ext uri="{FF2B5EF4-FFF2-40B4-BE49-F238E27FC236}">
                <a16:creationId xmlns:a16="http://schemas.microsoft.com/office/drawing/2014/main" id="{AA57E6D8-B21E-4D49-AF8E-C735B517506B}"/>
              </a:ext>
            </a:extLst>
          </p:cNvPr>
          <p:cNvSpPr/>
          <p:nvPr userDrawn="1"/>
        </p:nvSpPr>
        <p:spPr>
          <a:xfrm>
            <a:off x="0" y="3623709"/>
            <a:ext cx="12192000" cy="54864"/>
          </a:xfrm>
          <a:prstGeom prst="rect">
            <a:avLst/>
          </a:prstGeom>
          <a:gradFill>
            <a:gsLst>
              <a:gs pos="100000">
                <a:srgbClr val="6D3B4F"/>
              </a:gs>
              <a:gs pos="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1" name="Oval 10">
            <a:extLst>
              <a:ext uri="{FF2B5EF4-FFF2-40B4-BE49-F238E27FC236}">
                <a16:creationId xmlns:a16="http://schemas.microsoft.com/office/drawing/2014/main" id="{02CECCEB-7C61-48C7-8F81-9ECE7ABA9E67}"/>
              </a:ext>
            </a:extLst>
          </p:cNvPr>
          <p:cNvSpPr/>
          <p:nvPr userDrawn="1"/>
        </p:nvSpPr>
        <p:spPr>
          <a:xfrm>
            <a:off x="852661"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3" name="Text Placeholder 2">
            <a:extLst>
              <a:ext uri="{FF2B5EF4-FFF2-40B4-BE49-F238E27FC236}">
                <a16:creationId xmlns:a16="http://schemas.microsoft.com/office/drawing/2014/main" id="{397F8095-EAF8-4F5A-B2A6-0476B8D2EAF0}"/>
              </a:ext>
            </a:extLst>
          </p:cNvPr>
          <p:cNvSpPr>
            <a:spLocks noGrp="1"/>
          </p:cNvSpPr>
          <p:nvPr>
            <p:ph type="body" idx="33" hasCustomPrompt="1"/>
          </p:nvPr>
        </p:nvSpPr>
        <p:spPr>
          <a:xfrm>
            <a:off x="9588108"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24" name="Text Placeholder 11">
            <a:extLst>
              <a:ext uri="{FF2B5EF4-FFF2-40B4-BE49-F238E27FC236}">
                <a16:creationId xmlns:a16="http://schemas.microsoft.com/office/drawing/2014/main" id="{FB58FA02-066D-4A4D-BFEA-4ABCF3B550BE}"/>
              </a:ext>
            </a:extLst>
          </p:cNvPr>
          <p:cNvSpPr>
            <a:spLocks noGrp="1"/>
          </p:cNvSpPr>
          <p:nvPr>
            <p:ph type="body" sz="quarter" idx="34"/>
          </p:nvPr>
        </p:nvSpPr>
        <p:spPr>
          <a:xfrm>
            <a:off x="9588108"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25" name="Text Placeholder 7">
            <a:extLst>
              <a:ext uri="{FF2B5EF4-FFF2-40B4-BE49-F238E27FC236}">
                <a16:creationId xmlns:a16="http://schemas.microsoft.com/office/drawing/2014/main" id="{83A77CFD-3FEF-4E6F-BC4F-8ED7F101103B}"/>
              </a:ext>
            </a:extLst>
          </p:cNvPr>
          <p:cNvSpPr>
            <a:spLocks noGrp="1"/>
          </p:cNvSpPr>
          <p:nvPr>
            <p:ph type="body" sz="quarter" idx="35" hasCustomPrompt="1"/>
          </p:nvPr>
        </p:nvSpPr>
        <p:spPr>
          <a:xfrm>
            <a:off x="9588108"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28" name="Text Placeholder 2">
            <a:extLst>
              <a:ext uri="{FF2B5EF4-FFF2-40B4-BE49-F238E27FC236}">
                <a16:creationId xmlns:a16="http://schemas.microsoft.com/office/drawing/2014/main" id="{3D6E2C46-79E6-4C33-A9DE-9F0BE9199694}"/>
              </a:ext>
            </a:extLst>
          </p:cNvPr>
          <p:cNvSpPr>
            <a:spLocks noGrp="1"/>
          </p:cNvSpPr>
          <p:nvPr>
            <p:ph type="body" idx="36" hasCustomPrompt="1"/>
          </p:nvPr>
        </p:nvSpPr>
        <p:spPr>
          <a:xfrm>
            <a:off x="9588108"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29" name="Text Placeholder 2">
            <a:extLst>
              <a:ext uri="{FF2B5EF4-FFF2-40B4-BE49-F238E27FC236}">
                <a16:creationId xmlns:a16="http://schemas.microsoft.com/office/drawing/2014/main" id="{B18DF9D1-5757-4445-9078-38760F447FFE}"/>
              </a:ext>
            </a:extLst>
          </p:cNvPr>
          <p:cNvSpPr>
            <a:spLocks noGrp="1"/>
          </p:cNvSpPr>
          <p:nvPr>
            <p:ph type="body" idx="37" hasCustomPrompt="1"/>
          </p:nvPr>
        </p:nvSpPr>
        <p:spPr>
          <a:xfrm>
            <a:off x="3024487"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0" name="Text Placeholder 11">
            <a:extLst>
              <a:ext uri="{FF2B5EF4-FFF2-40B4-BE49-F238E27FC236}">
                <a16:creationId xmlns:a16="http://schemas.microsoft.com/office/drawing/2014/main" id="{993B8732-2AA4-40C3-A4A3-44C5803BDA1C}"/>
              </a:ext>
            </a:extLst>
          </p:cNvPr>
          <p:cNvSpPr>
            <a:spLocks noGrp="1"/>
          </p:cNvSpPr>
          <p:nvPr>
            <p:ph type="body" sz="quarter" idx="38"/>
          </p:nvPr>
        </p:nvSpPr>
        <p:spPr>
          <a:xfrm>
            <a:off x="3024487"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31" name="Text Placeholder 7">
            <a:extLst>
              <a:ext uri="{FF2B5EF4-FFF2-40B4-BE49-F238E27FC236}">
                <a16:creationId xmlns:a16="http://schemas.microsoft.com/office/drawing/2014/main" id="{11BFD035-7AF1-47EA-9F1C-AE04879DA45D}"/>
              </a:ext>
            </a:extLst>
          </p:cNvPr>
          <p:cNvSpPr>
            <a:spLocks noGrp="1"/>
          </p:cNvSpPr>
          <p:nvPr>
            <p:ph type="body" sz="quarter" idx="39" hasCustomPrompt="1"/>
          </p:nvPr>
        </p:nvSpPr>
        <p:spPr>
          <a:xfrm>
            <a:off x="3024487"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32" name="Text Placeholder 2">
            <a:extLst>
              <a:ext uri="{FF2B5EF4-FFF2-40B4-BE49-F238E27FC236}">
                <a16:creationId xmlns:a16="http://schemas.microsoft.com/office/drawing/2014/main" id="{C0720D82-39E2-490D-913A-B6DA31CAC2BD}"/>
              </a:ext>
            </a:extLst>
          </p:cNvPr>
          <p:cNvSpPr>
            <a:spLocks noGrp="1"/>
          </p:cNvSpPr>
          <p:nvPr>
            <p:ph type="body" idx="40" hasCustomPrompt="1"/>
          </p:nvPr>
        </p:nvSpPr>
        <p:spPr>
          <a:xfrm>
            <a:off x="3024487"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33" name="Text Placeholder 2">
            <a:extLst>
              <a:ext uri="{FF2B5EF4-FFF2-40B4-BE49-F238E27FC236}">
                <a16:creationId xmlns:a16="http://schemas.microsoft.com/office/drawing/2014/main" id="{F8CB98AA-B672-4560-9A4C-F0E472D7D508}"/>
              </a:ext>
            </a:extLst>
          </p:cNvPr>
          <p:cNvSpPr>
            <a:spLocks noGrp="1"/>
          </p:cNvSpPr>
          <p:nvPr>
            <p:ph type="body" idx="41" hasCustomPrompt="1"/>
          </p:nvPr>
        </p:nvSpPr>
        <p:spPr>
          <a:xfrm>
            <a:off x="5212360"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4" name="Text Placeholder 11">
            <a:extLst>
              <a:ext uri="{FF2B5EF4-FFF2-40B4-BE49-F238E27FC236}">
                <a16:creationId xmlns:a16="http://schemas.microsoft.com/office/drawing/2014/main" id="{051BF3E5-DBCA-46BD-A139-755813ECCCCA}"/>
              </a:ext>
            </a:extLst>
          </p:cNvPr>
          <p:cNvSpPr>
            <a:spLocks noGrp="1"/>
          </p:cNvSpPr>
          <p:nvPr>
            <p:ph type="body" sz="quarter" idx="42"/>
          </p:nvPr>
        </p:nvSpPr>
        <p:spPr>
          <a:xfrm>
            <a:off x="5212360"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35" name="Text Placeholder 7">
            <a:extLst>
              <a:ext uri="{FF2B5EF4-FFF2-40B4-BE49-F238E27FC236}">
                <a16:creationId xmlns:a16="http://schemas.microsoft.com/office/drawing/2014/main" id="{4E2B5368-5C92-477C-B64A-0B1236EC4718}"/>
              </a:ext>
            </a:extLst>
          </p:cNvPr>
          <p:cNvSpPr>
            <a:spLocks noGrp="1"/>
          </p:cNvSpPr>
          <p:nvPr>
            <p:ph type="body" sz="quarter" idx="43" hasCustomPrompt="1"/>
          </p:nvPr>
        </p:nvSpPr>
        <p:spPr>
          <a:xfrm>
            <a:off x="5212360"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36" name="Text Placeholder 2">
            <a:extLst>
              <a:ext uri="{FF2B5EF4-FFF2-40B4-BE49-F238E27FC236}">
                <a16:creationId xmlns:a16="http://schemas.microsoft.com/office/drawing/2014/main" id="{11C29312-F699-465F-96BC-B65A2C3356B5}"/>
              </a:ext>
            </a:extLst>
          </p:cNvPr>
          <p:cNvSpPr>
            <a:spLocks noGrp="1"/>
          </p:cNvSpPr>
          <p:nvPr>
            <p:ph type="body" idx="44" hasCustomPrompt="1"/>
          </p:nvPr>
        </p:nvSpPr>
        <p:spPr>
          <a:xfrm>
            <a:off x="5212360"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37" name="Text Placeholder 2">
            <a:extLst>
              <a:ext uri="{FF2B5EF4-FFF2-40B4-BE49-F238E27FC236}">
                <a16:creationId xmlns:a16="http://schemas.microsoft.com/office/drawing/2014/main" id="{D613D924-E33A-4DAE-B253-E9668378EC73}"/>
              </a:ext>
            </a:extLst>
          </p:cNvPr>
          <p:cNvSpPr>
            <a:spLocks noGrp="1"/>
          </p:cNvSpPr>
          <p:nvPr>
            <p:ph type="body" idx="45" hasCustomPrompt="1"/>
          </p:nvPr>
        </p:nvSpPr>
        <p:spPr>
          <a:xfrm>
            <a:off x="7400234"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8" name="Text Placeholder 11">
            <a:extLst>
              <a:ext uri="{FF2B5EF4-FFF2-40B4-BE49-F238E27FC236}">
                <a16:creationId xmlns:a16="http://schemas.microsoft.com/office/drawing/2014/main" id="{4C346CE6-85D2-4744-ABBA-4EB5E51EB80F}"/>
              </a:ext>
            </a:extLst>
          </p:cNvPr>
          <p:cNvSpPr>
            <a:spLocks noGrp="1"/>
          </p:cNvSpPr>
          <p:nvPr>
            <p:ph type="body" sz="quarter" idx="46"/>
          </p:nvPr>
        </p:nvSpPr>
        <p:spPr>
          <a:xfrm>
            <a:off x="7400234"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39" name="Text Placeholder 7">
            <a:extLst>
              <a:ext uri="{FF2B5EF4-FFF2-40B4-BE49-F238E27FC236}">
                <a16:creationId xmlns:a16="http://schemas.microsoft.com/office/drawing/2014/main" id="{0D7E5C35-923C-473E-8BB9-F2F1AB3A2BB4}"/>
              </a:ext>
            </a:extLst>
          </p:cNvPr>
          <p:cNvSpPr>
            <a:spLocks noGrp="1"/>
          </p:cNvSpPr>
          <p:nvPr>
            <p:ph type="body" sz="quarter" idx="47" hasCustomPrompt="1"/>
          </p:nvPr>
        </p:nvSpPr>
        <p:spPr>
          <a:xfrm>
            <a:off x="7400234"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40" name="Text Placeholder 2">
            <a:extLst>
              <a:ext uri="{FF2B5EF4-FFF2-40B4-BE49-F238E27FC236}">
                <a16:creationId xmlns:a16="http://schemas.microsoft.com/office/drawing/2014/main" id="{756DD156-6646-433D-ABE8-CB244D53D6C1}"/>
              </a:ext>
            </a:extLst>
          </p:cNvPr>
          <p:cNvSpPr>
            <a:spLocks noGrp="1"/>
          </p:cNvSpPr>
          <p:nvPr>
            <p:ph type="body" idx="48" hasCustomPrompt="1"/>
          </p:nvPr>
        </p:nvSpPr>
        <p:spPr>
          <a:xfrm>
            <a:off x="7400234"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41" name="Oval 40">
            <a:extLst>
              <a:ext uri="{FF2B5EF4-FFF2-40B4-BE49-F238E27FC236}">
                <a16:creationId xmlns:a16="http://schemas.microsoft.com/office/drawing/2014/main" id="{AC33C4CE-CEA6-4AC9-B1DB-8224A4517350}"/>
              </a:ext>
            </a:extLst>
          </p:cNvPr>
          <p:cNvSpPr/>
          <p:nvPr userDrawn="1"/>
        </p:nvSpPr>
        <p:spPr>
          <a:xfrm>
            <a:off x="3039908"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42" name="Oval 41">
            <a:extLst>
              <a:ext uri="{FF2B5EF4-FFF2-40B4-BE49-F238E27FC236}">
                <a16:creationId xmlns:a16="http://schemas.microsoft.com/office/drawing/2014/main" id="{371AA6E8-880E-404C-8BCA-7949D28E7AF8}"/>
              </a:ext>
            </a:extLst>
          </p:cNvPr>
          <p:cNvSpPr/>
          <p:nvPr userDrawn="1"/>
        </p:nvSpPr>
        <p:spPr>
          <a:xfrm>
            <a:off x="5227155"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43" name="Oval 42">
            <a:extLst>
              <a:ext uri="{FF2B5EF4-FFF2-40B4-BE49-F238E27FC236}">
                <a16:creationId xmlns:a16="http://schemas.microsoft.com/office/drawing/2014/main" id="{D7D3B90E-8FC3-4B84-A2BB-8862D5EC070B}"/>
              </a:ext>
            </a:extLst>
          </p:cNvPr>
          <p:cNvSpPr/>
          <p:nvPr userDrawn="1"/>
        </p:nvSpPr>
        <p:spPr>
          <a:xfrm>
            <a:off x="7414402"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44" name="Oval 43">
            <a:extLst>
              <a:ext uri="{FF2B5EF4-FFF2-40B4-BE49-F238E27FC236}">
                <a16:creationId xmlns:a16="http://schemas.microsoft.com/office/drawing/2014/main" id="{43E9DB54-6797-4300-B6CA-0A9CF186B458}"/>
              </a:ext>
            </a:extLst>
          </p:cNvPr>
          <p:cNvSpPr/>
          <p:nvPr userDrawn="1"/>
        </p:nvSpPr>
        <p:spPr>
          <a:xfrm>
            <a:off x="9601649"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45" name="Picture Placeholder 11">
            <a:extLst>
              <a:ext uri="{FF2B5EF4-FFF2-40B4-BE49-F238E27FC236}">
                <a16:creationId xmlns:a16="http://schemas.microsoft.com/office/drawing/2014/main" id="{48D7F0F9-4118-4257-9D45-A5772C2110D7}"/>
              </a:ext>
            </a:extLst>
          </p:cNvPr>
          <p:cNvSpPr>
            <a:spLocks noGrp="1"/>
          </p:cNvSpPr>
          <p:nvPr>
            <p:ph type="pic" sz="quarter" idx="49"/>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3653207624"/>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hasCustomPrompt="1"/>
          </p:nvPr>
        </p:nvSpPr>
        <p:spPr>
          <a:xfrm>
            <a:off x="836614" y="740998"/>
            <a:ext cx="2759105" cy="568800"/>
          </a:xfrm>
        </p:spPr>
        <p:txBody>
          <a:bodyPr lIns="36000" tIns="0" rIns="0" bIns="0">
            <a:noAutofit/>
          </a:bodyPr>
          <a:lstStyle/>
          <a:p>
            <a:r>
              <a:rPr lang="en-US" dirty="0"/>
              <a:t>Title Here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5/29/19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5" y="1377833"/>
            <a:ext cx="2760828" cy="1630062"/>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Table Placeholder 9">
            <a:extLst>
              <a:ext uri="{FF2B5EF4-FFF2-40B4-BE49-F238E27FC236}">
                <a16:creationId xmlns:a16="http://schemas.microsoft.com/office/drawing/2014/main" id="{36EC64A7-7FE6-41B3-B27F-E6B0C0BAA1FD}"/>
              </a:ext>
            </a:extLst>
          </p:cNvPr>
          <p:cNvSpPr>
            <a:spLocks noGrp="1"/>
          </p:cNvSpPr>
          <p:nvPr>
            <p:ph type="tbl" sz="quarter" idx="25"/>
          </p:nvPr>
        </p:nvSpPr>
        <p:spPr>
          <a:xfrm>
            <a:off x="3983038" y="740998"/>
            <a:ext cx="6159583" cy="4650632"/>
          </a:xfrm>
        </p:spPr>
        <p:txBody>
          <a:bodyPr anchor="ctr" anchorCtr="0">
            <a:noAutofit/>
          </a:bodyPr>
          <a:lstStyle>
            <a:lvl1pPr marL="0" indent="0" algn="ctr">
              <a:buNone/>
              <a:defRPr sz="1800"/>
            </a:lvl1pPr>
          </a:lstStyle>
          <a:p>
            <a:r>
              <a:rPr lang="en-US"/>
              <a:t>Click icon to add table</a:t>
            </a:r>
            <a:endParaRPr lang="ru-RU" dirty="0"/>
          </a:p>
        </p:txBody>
      </p:sp>
      <p:sp>
        <p:nvSpPr>
          <p:cNvPr id="11" name="Picture Placeholder 11">
            <a:extLst>
              <a:ext uri="{FF2B5EF4-FFF2-40B4-BE49-F238E27FC236}">
                <a16:creationId xmlns:a16="http://schemas.microsoft.com/office/drawing/2014/main" id="{48D7F0F9-4118-4257-9D45-A5772C2110D7}"/>
              </a:ext>
            </a:extLst>
          </p:cNvPr>
          <p:cNvSpPr>
            <a:spLocks noGrp="1"/>
          </p:cNvSpPr>
          <p:nvPr>
            <p:ph type="pic" sz="quarter" idx="26"/>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229157464"/>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20EF9D-83C9-45F8-AAA9-A9768470F99F}"/>
              </a:ext>
            </a:extLst>
          </p:cNvPr>
          <p:cNvSpPr/>
          <p:nvPr userDrawn="1"/>
        </p:nvSpPr>
        <p:spPr>
          <a:xfrm>
            <a:off x="0" y="1613512"/>
            <a:ext cx="12192000" cy="2743200"/>
          </a:xfrm>
          <a:prstGeom prst="rect">
            <a:avLst/>
          </a:prstGeom>
          <a:gradFill>
            <a:gsLst>
              <a:gs pos="0">
                <a:schemeClr val="accent1">
                  <a:lumMod val="75000"/>
                  <a:alpha val="20000"/>
                </a:schemeClr>
              </a:gs>
              <a:gs pos="100000">
                <a:schemeClr val="bg2">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Picture Placeholder 11">
            <a:extLst>
              <a:ext uri="{FF2B5EF4-FFF2-40B4-BE49-F238E27FC236}">
                <a16:creationId xmlns:a16="http://schemas.microsoft.com/office/drawing/2014/main" id="{9CB4EFCF-84EC-4420-9A2B-7C028E7505B0}"/>
              </a:ext>
            </a:extLst>
          </p:cNvPr>
          <p:cNvSpPr>
            <a:spLocks noGrp="1"/>
          </p:cNvSpPr>
          <p:nvPr>
            <p:ph type="pic" sz="quarter" idx="49"/>
          </p:nvPr>
        </p:nvSpPr>
        <p:spPr>
          <a:xfrm>
            <a:off x="4724400" y="1613512"/>
            <a:ext cx="2743200" cy="2743200"/>
          </a:xfrm>
        </p:spPr>
        <p:txBody>
          <a:bodyPr anchor="ctr" anchorCtr="0">
            <a:noAutofit/>
          </a:bodyPr>
          <a:lstStyle>
            <a:lvl1pPr marL="0" indent="0" algn="ctr">
              <a:buNone/>
              <a:defRPr sz="1800"/>
            </a:lvl1pPr>
          </a:lstStyle>
          <a:p>
            <a:r>
              <a:rPr lang="en-US"/>
              <a:t>Click icon to add picture</a:t>
            </a:r>
            <a:endParaRPr lang="ru-RU" dirty="0"/>
          </a:p>
        </p:txBody>
      </p:sp>
      <p:sp>
        <p:nvSpPr>
          <p:cNvPr id="42" name="Picture Placeholder 11">
            <a:extLst>
              <a:ext uri="{FF2B5EF4-FFF2-40B4-BE49-F238E27FC236}">
                <a16:creationId xmlns:a16="http://schemas.microsoft.com/office/drawing/2014/main" id="{3C20DBAD-9FE7-4F62-B952-1D72DC8B9A73}"/>
              </a:ext>
            </a:extLst>
          </p:cNvPr>
          <p:cNvSpPr>
            <a:spLocks noGrp="1"/>
          </p:cNvSpPr>
          <p:nvPr>
            <p:ph type="pic" sz="quarter" idx="50"/>
          </p:nvPr>
        </p:nvSpPr>
        <p:spPr>
          <a:xfrm>
            <a:off x="1981200" y="1613512"/>
            <a:ext cx="2743200" cy="2743200"/>
          </a:xfrm>
        </p:spPr>
        <p:txBody>
          <a:bodyPr anchor="ctr" anchorCtr="0">
            <a:noAutofit/>
          </a:bodyPr>
          <a:lstStyle>
            <a:lvl1pPr marL="0" indent="0" algn="ctr">
              <a:buNone/>
              <a:defRPr sz="1800"/>
            </a:lvl1pPr>
          </a:lstStyle>
          <a:p>
            <a:r>
              <a:rPr lang="en-US"/>
              <a:t>Click icon to add picture</a:t>
            </a:r>
            <a:endParaRPr lang="ru-RU" dirty="0"/>
          </a:p>
        </p:txBody>
      </p:sp>
      <p:sp>
        <p:nvSpPr>
          <p:cNvPr id="43" name="Picture Placeholder 11">
            <a:extLst>
              <a:ext uri="{FF2B5EF4-FFF2-40B4-BE49-F238E27FC236}">
                <a16:creationId xmlns:a16="http://schemas.microsoft.com/office/drawing/2014/main" id="{6AE95BF3-594D-4F6F-95D5-18D8A51D5197}"/>
              </a:ext>
            </a:extLst>
          </p:cNvPr>
          <p:cNvSpPr>
            <a:spLocks noGrp="1"/>
          </p:cNvSpPr>
          <p:nvPr>
            <p:ph type="pic" sz="quarter" idx="51"/>
          </p:nvPr>
        </p:nvSpPr>
        <p:spPr>
          <a:xfrm>
            <a:off x="7466232" y="1613512"/>
            <a:ext cx="2743200" cy="2743200"/>
          </a:xfrm>
        </p:spPr>
        <p:txBody>
          <a:bodyPr anchor="ctr" anchorCtr="0">
            <a:noAutofit/>
          </a:bodyPr>
          <a:lstStyle>
            <a:lvl1pPr marL="0" indent="0" algn="ctr">
              <a:buNone/>
              <a:defRPr sz="1800"/>
            </a:lvl1pPr>
          </a:lstStyle>
          <a:p>
            <a:r>
              <a:rPr lang="en-US"/>
              <a:t>Click icon to add picture</a:t>
            </a: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5/29/19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2398800"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2398800"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p:txBody>
      </p:sp>
      <p:sp>
        <p:nvSpPr>
          <p:cNvPr id="19" name="Text Placeholder 2">
            <a:extLst>
              <a:ext uri="{FF2B5EF4-FFF2-40B4-BE49-F238E27FC236}">
                <a16:creationId xmlns:a16="http://schemas.microsoft.com/office/drawing/2014/main" id="{91323B59-309B-4779-B127-7711E7D88F11}"/>
              </a:ext>
            </a:extLst>
          </p:cNvPr>
          <p:cNvSpPr>
            <a:spLocks noGrp="1"/>
          </p:cNvSpPr>
          <p:nvPr>
            <p:ph type="body" idx="32" hasCustomPrompt="1"/>
          </p:nvPr>
        </p:nvSpPr>
        <p:spPr>
          <a:xfrm>
            <a:off x="2398800"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29" name="Text Placeholder 2">
            <a:extLst>
              <a:ext uri="{FF2B5EF4-FFF2-40B4-BE49-F238E27FC236}">
                <a16:creationId xmlns:a16="http://schemas.microsoft.com/office/drawing/2014/main" id="{B18DF9D1-5757-4445-9078-38760F447FFE}"/>
              </a:ext>
            </a:extLst>
          </p:cNvPr>
          <p:cNvSpPr>
            <a:spLocks noGrp="1"/>
          </p:cNvSpPr>
          <p:nvPr>
            <p:ph type="body" idx="37" hasCustomPrompt="1"/>
          </p:nvPr>
        </p:nvSpPr>
        <p:spPr>
          <a:xfrm>
            <a:off x="5142000"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0" name="Text Placeholder 11">
            <a:extLst>
              <a:ext uri="{FF2B5EF4-FFF2-40B4-BE49-F238E27FC236}">
                <a16:creationId xmlns:a16="http://schemas.microsoft.com/office/drawing/2014/main" id="{993B8732-2AA4-40C3-A4A3-44C5803BDA1C}"/>
              </a:ext>
            </a:extLst>
          </p:cNvPr>
          <p:cNvSpPr>
            <a:spLocks noGrp="1"/>
          </p:cNvSpPr>
          <p:nvPr>
            <p:ph type="body" sz="quarter" idx="38"/>
          </p:nvPr>
        </p:nvSpPr>
        <p:spPr>
          <a:xfrm>
            <a:off x="5142000"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p:txBody>
      </p:sp>
      <p:sp>
        <p:nvSpPr>
          <p:cNvPr id="32" name="Text Placeholder 2">
            <a:extLst>
              <a:ext uri="{FF2B5EF4-FFF2-40B4-BE49-F238E27FC236}">
                <a16:creationId xmlns:a16="http://schemas.microsoft.com/office/drawing/2014/main" id="{C0720D82-39E2-490D-913A-B6DA31CAC2BD}"/>
              </a:ext>
            </a:extLst>
          </p:cNvPr>
          <p:cNvSpPr>
            <a:spLocks noGrp="1"/>
          </p:cNvSpPr>
          <p:nvPr>
            <p:ph type="body" idx="40" hasCustomPrompt="1"/>
          </p:nvPr>
        </p:nvSpPr>
        <p:spPr>
          <a:xfrm>
            <a:off x="5142000"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33" name="Text Placeholder 2">
            <a:extLst>
              <a:ext uri="{FF2B5EF4-FFF2-40B4-BE49-F238E27FC236}">
                <a16:creationId xmlns:a16="http://schemas.microsoft.com/office/drawing/2014/main" id="{F8CB98AA-B672-4560-9A4C-F0E472D7D508}"/>
              </a:ext>
            </a:extLst>
          </p:cNvPr>
          <p:cNvSpPr>
            <a:spLocks noGrp="1"/>
          </p:cNvSpPr>
          <p:nvPr>
            <p:ph type="body" idx="41" hasCustomPrompt="1"/>
          </p:nvPr>
        </p:nvSpPr>
        <p:spPr>
          <a:xfrm>
            <a:off x="7900579"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4" name="Text Placeholder 11">
            <a:extLst>
              <a:ext uri="{FF2B5EF4-FFF2-40B4-BE49-F238E27FC236}">
                <a16:creationId xmlns:a16="http://schemas.microsoft.com/office/drawing/2014/main" id="{051BF3E5-DBCA-46BD-A139-755813ECCCCA}"/>
              </a:ext>
            </a:extLst>
          </p:cNvPr>
          <p:cNvSpPr>
            <a:spLocks noGrp="1"/>
          </p:cNvSpPr>
          <p:nvPr>
            <p:ph type="body" sz="quarter" idx="42"/>
          </p:nvPr>
        </p:nvSpPr>
        <p:spPr>
          <a:xfrm>
            <a:off x="7900579"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p:txBody>
      </p:sp>
      <p:sp>
        <p:nvSpPr>
          <p:cNvPr id="36" name="Text Placeholder 2">
            <a:extLst>
              <a:ext uri="{FF2B5EF4-FFF2-40B4-BE49-F238E27FC236}">
                <a16:creationId xmlns:a16="http://schemas.microsoft.com/office/drawing/2014/main" id="{11C29312-F699-465F-96BC-B65A2C3356B5}"/>
              </a:ext>
            </a:extLst>
          </p:cNvPr>
          <p:cNvSpPr>
            <a:spLocks noGrp="1"/>
          </p:cNvSpPr>
          <p:nvPr>
            <p:ph type="body" idx="44" hasCustomPrompt="1"/>
          </p:nvPr>
        </p:nvSpPr>
        <p:spPr>
          <a:xfrm>
            <a:off x="7900579"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2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669593623"/>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5/29/19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61888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5" name="Text Placeholder 2">
            <a:extLst>
              <a:ext uri="{FF2B5EF4-FFF2-40B4-BE49-F238E27FC236}">
                <a16:creationId xmlns:a16="http://schemas.microsoft.com/office/drawing/2014/main" id="{E6BA5EAA-9D1F-41A8-B061-8C18B61C4F65}"/>
              </a:ext>
            </a:extLst>
          </p:cNvPr>
          <p:cNvSpPr>
            <a:spLocks noGrp="1"/>
          </p:cNvSpPr>
          <p:nvPr>
            <p:ph type="body" idx="1" hasCustomPrompt="1"/>
          </p:nvPr>
        </p:nvSpPr>
        <p:spPr>
          <a:xfrm>
            <a:off x="1975465"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6" name="Text Placeholder 11">
            <a:extLst>
              <a:ext uri="{FF2B5EF4-FFF2-40B4-BE49-F238E27FC236}">
                <a16:creationId xmlns:a16="http://schemas.microsoft.com/office/drawing/2014/main" id="{60E8EB22-EE54-4319-BFD9-B51D4D584ADF}"/>
              </a:ext>
            </a:extLst>
          </p:cNvPr>
          <p:cNvSpPr>
            <a:spLocks noGrp="1"/>
          </p:cNvSpPr>
          <p:nvPr>
            <p:ph type="body" sz="quarter" idx="13"/>
          </p:nvPr>
        </p:nvSpPr>
        <p:spPr>
          <a:xfrm>
            <a:off x="1975465"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12" name="Picture Placeholder 11">
            <a:extLst>
              <a:ext uri="{FF2B5EF4-FFF2-40B4-BE49-F238E27FC236}">
                <a16:creationId xmlns:a16="http://schemas.microsoft.com/office/drawing/2014/main" id="{50604DC3-2547-4A5A-8AF8-1051ADC267D3}"/>
              </a:ext>
            </a:extLst>
          </p:cNvPr>
          <p:cNvSpPr>
            <a:spLocks noGrp="1"/>
          </p:cNvSpPr>
          <p:nvPr>
            <p:ph type="pic" sz="quarter" idx="25"/>
          </p:nvPr>
        </p:nvSpPr>
        <p:spPr>
          <a:xfrm>
            <a:off x="836614" y="2647025"/>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47" name="Text Placeholder 2">
            <a:extLst>
              <a:ext uri="{FF2B5EF4-FFF2-40B4-BE49-F238E27FC236}">
                <a16:creationId xmlns:a16="http://schemas.microsoft.com/office/drawing/2014/main" id="{D21D8720-648F-4748-B19E-15B596D77B9F}"/>
              </a:ext>
            </a:extLst>
          </p:cNvPr>
          <p:cNvSpPr>
            <a:spLocks noGrp="1"/>
          </p:cNvSpPr>
          <p:nvPr>
            <p:ph type="body" idx="26" hasCustomPrompt="1"/>
          </p:nvPr>
        </p:nvSpPr>
        <p:spPr>
          <a:xfrm>
            <a:off x="1975465"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8" name="Text Placeholder 11">
            <a:extLst>
              <a:ext uri="{FF2B5EF4-FFF2-40B4-BE49-F238E27FC236}">
                <a16:creationId xmlns:a16="http://schemas.microsoft.com/office/drawing/2014/main" id="{E31B211B-885A-40F6-A25D-6EDF68FBD3A5}"/>
              </a:ext>
            </a:extLst>
          </p:cNvPr>
          <p:cNvSpPr>
            <a:spLocks noGrp="1"/>
          </p:cNvSpPr>
          <p:nvPr>
            <p:ph type="body" sz="quarter" idx="27"/>
          </p:nvPr>
        </p:nvSpPr>
        <p:spPr>
          <a:xfrm>
            <a:off x="1975465"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49" name="Picture Placeholder 11">
            <a:extLst>
              <a:ext uri="{FF2B5EF4-FFF2-40B4-BE49-F238E27FC236}">
                <a16:creationId xmlns:a16="http://schemas.microsoft.com/office/drawing/2014/main" id="{C2F4D19D-CC90-455D-8947-5DCD00EA921C}"/>
              </a:ext>
            </a:extLst>
          </p:cNvPr>
          <p:cNvSpPr>
            <a:spLocks noGrp="1"/>
          </p:cNvSpPr>
          <p:nvPr>
            <p:ph type="pic" sz="quarter" idx="28"/>
          </p:nvPr>
        </p:nvSpPr>
        <p:spPr>
          <a:xfrm>
            <a:off x="836614" y="4213192"/>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0" name="Text Placeholder 2">
            <a:extLst>
              <a:ext uri="{FF2B5EF4-FFF2-40B4-BE49-F238E27FC236}">
                <a16:creationId xmlns:a16="http://schemas.microsoft.com/office/drawing/2014/main" id="{D5CAA23C-172B-4B6C-BB10-4F4DB6CFD19B}"/>
              </a:ext>
            </a:extLst>
          </p:cNvPr>
          <p:cNvSpPr>
            <a:spLocks noGrp="1"/>
          </p:cNvSpPr>
          <p:nvPr>
            <p:ph type="body" idx="29" hasCustomPrompt="1"/>
          </p:nvPr>
        </p:nvSpPr>
        <p:spPr>
          <a:xfrm>
            <a:off x="5532112"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51" name="Text Placeholder 11">
            <a:extLst>
              <a:ext uri="{FF2B5EF4-FFF2-40B4-BE49-F238E27FC236}">
                <a16:creationId xmlns:a16="http://schemas.microsoft.com/office/drawing/2014/main" id="{5873C0A4-108E-4DD1-A604-311D061489DF}"/>
              </a:ext>
            </a:extLst>
          </p:cNvPr>
          <p:cNvSpPr>
            <a:spLocks noGrp="1"/>
          </p:cNvSpPr>
          <p:nvPr>
            <p:ph type="body" sz="quarter" idx="30"/>
          </p:nvPr>
        </p:nvSpPr>
        <p:spPr>
          <a:xfrm>
            <a:off x="5532112"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52" name="Picture Placeholder 11">
            <a:extLst>
              <a:ext uri="{FF2B5EF4-FFF2-40B4-BE49-F238E27FC236}">
                <a16:creationId xmlns:a16="http://schemas.microsoft.com/office/drawing/2014/main" id="{FA4996C0-7B37-42C4-BDFF-F0C54D4A88C9}"/>
              </a:ext>
            </a:extLst>
          </p:cNvPr>
          <p:cNvSpPr>
            <a:spLocks noGrp="1"/>
          </p:cNvSpPr>
          <p:nvPr>
            <p:ph type="pic" sz="quarter" idx="31"/>
          </p:nvPr>
        </p:nvSpPr>
        <p:spPr>
          <a:xfrm>
            <a:off x="4393261" y="2647025"/>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3" name="Text Placeholder 2">
            <a:extLst>
              <a:ext uri="{FF2B5EF4-FFF2-40B4-BE49-F238E27FC236}">
                <a16:creationId xmlns:a16="http://schemas.microsoft.com/office/drawing/2014/main" id="{FE2C9DE6-67CA-4E0C-8A51-B7AC8BD5AE98}"/>
              </a:ext>
            </a:extLst>
          </p:cNvPr>
          <p:cNvSpPr>
            <a:spLocks noGrp="1"/>
          </p:cNvSpPr>
          <p:nvPr>
            <p:ph type="body" idx="32" hasCustomPrompt="1"/>
          </p:nvPr>
        </p:nvSpPr>
        <p:spPr>
          <a:xfrm>
            <a:off x="5532112"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54" name="Text Placeholder 11">
            <a:extLst>
              <a:ext uri="{FF2B5EF4-FFF2-40B4-BE49-F238E27FC236}">
                <a16:creationId xmlns:a16="http://schemas.microsoft.com/office/drawing/2014/main" id="{052A6B3A-E7C7-42AC-A91D-7921E2DCA42A}"/>
              </a:ext>
            </a:extLst>
          </p:cNvPr>
          <p:cNvSpPr>
            <a:spLocks noGrp="1"/>
          </p:cNvSpPr>
          <p:nvPr>
            <p:ph type="body" sz="quarter" idx="33"/>
          </p:nvPr>
        </p:nvSpPr>
        <p:spPr>
          <a:xfrm>
            <a:off x="5532112"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55" name="Picture Placeholder 11">
            <a:extLst>
              <a:ext uri="{FF2B5EF4-FFF2-40B4-BE49-F238E27FC236}">
                <a16:creationId xmlns:a16="http://schemas.microsoft.com/office/drawing/2014/main" id="{BDE373C5-22C4-4D2E-B2C9-747EA0C709E1}"/>
              </a:ext>
            </a:extLst>
          </p:cNvPr>
          <p:cNvSpPr>
            <a:spLocks noGrp="1"/>
          </p:cNvSpPr>
          <p:nvPr>
            <p:ph type="pic" sz="quarter" idx="34"/>
          </p:nvPr>
        </p:nvSpPr>
        <p:spPr>
          <a:xfrm>
            <a:off x="4393261" y="4213192"/>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6" name="Text Placeholder 2">
            <a:extLst>
              <a:ext uri="{FF2B5EF4-FFF2-40B4-BE49-F238E27FC236}">
                <a16:creationId xmlns:a16="http://schemas.microsoft.com/office/drawing/2014/main" id="{DF658B1C-69F4-44D8-97E9-5536A307168D}"/>
              </a:ext>
            </a:extLst>
          </p:cNvPr>
          <p:cNvSpPr>
            <a:spLocks noGrp="1"/>
          </p:cNvSpPr>
          <p:nvPr>
            <p:ph type="body" idx="35" hasCustomPrompt="1"/>
          </p:nvPr>
        </p:nvSpPr>
        <p:spPr>
          <a:xfrm>
            <a:off x="9088759"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57" name="Text Placeholder 11">
            <a:extLst>
              <a:ext uri="{FF2B5EF4-FFF2-40B4-BE49-F238E27FC236}">
                <a16:creationId xmlns:a16="http://schemas.microsoft.com/office/drawing/2014/main" id="{E49F5D3C-52A4-4CF3-9C76-8E7F4AD06745}"/>
              </a:ext>
            </a:extLst>
          </p:cNvPr>
          <p:cNvSpPr>
            <a:spLocks noGrp="1"/>
          </p:cNvSpPr>
          <p:nvPr>
            <p:ph type="body" sz="quarter" idx="36"/>
          </p:nvPr>
        </p:nvSpPr>
        <p:spPr>
          <a:xfrm>
            <a:off x="9088759"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58" name="Picture Placeholder 11">
            <a:extLst>
              <a:ext uri="{FF2B5EF4-FFF2-40B4-BE49-F238E27FC236}">
                <a16:creationId xmlns:a16="http://schemas.microsoft.com/office/drawing/2014/main" id="{1AEC50E2-8D09-4E52-90BC-C296ED16B937}"/>
              </a:ext>
            </a:extLst>
          </p:cNvPr>
          <p:cNvSpPr>
            <a:spLocks noGrp="1"/>
          </p:cNvSpPr>
          <p:nvPr>
            <p:ph type="pic" sz="quarter" idx="37"/>
          </p:nvPr>
        </p:nvSpPr>
        <p:spPr>
          <a:xfrm>
            <a:off x="7949908" y="2647025"/>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9" name="Text Placeholder 2">
            <a:extLst>
              <a:ext uri="{FF2B5EF4-FFF2-40B4-BE49-F238E27FC236}">
                <a16:creationId xmlns:a16="http://schemas.microsoft.com/office/drawing/2014/main" id="{1A890E15-BFA6-4C98-BF47-CD2501130937}"/>
              </a:ext>
            </a:extLst>
          </p:cNvPr>
          <p:cNvSpPr>
            <a:spLocks noGrp="1"/>
          </p:cNvSpPr>
          <p:nvPr>
            <p:ph type="body" idx="38" hasCustomPrompt="1"/>
          </p:nvPr>
        </p:nvSpPr>
        <p:spPr>
          <a:xfrm>
            <a:off x="9088759"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60" name="Text Placeholder 11">
            <a:extLst>
              <a:ext uri="{FF2B5EF4-FFF2-40B4-BE49-F238E27FC236}">
                <a16:creationId xmlns:a16="http://schemas.microsoft.com/office/drawing/2014/main" id="{65EAB51A-2C46-46D9-9E90-A9C9D9770648}"/>
              </a:ext>
            </a:extLst>
          </p:cNvPr>
          <p:cNvSpPr>
            <a:spLocks noGrp="1"/>
          </p:cNvSpPr>
          <p:nvPr>
            <p:ph type="body" sz="quarter" idx="39"/>
          </p:nvPr>
        </p:nvSpPr>
        <p:spPr>
          <a:xfrm>
            <a:off x="9088759"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61" name="Picture Placeholder 11">
            <a:extLst>
              <a:ext uri="{FF2B5EF4-FFF2-40B4-BE49-F238E27FC236}">
                <a16:creationId xmlns:a16="http://schemas.microsoft.com/office/drawing/2014/main" id="{A8E96B85-B153-4EB9-8F26-0E948B5DC173}"/>
              </a:ext>
            </a:extLst>
          </p:cNvPr>
          <p:cNvSpPr>
            <a:spLocks noGrp="1"/>
          </p:cNvSpPr>
          <p:nvPr>
            <p:ph type="pic" sz="quarter" idx="40"/>
          </p:nvPr>
        </p:nvSpPr>
        <p:spPr>
          <a:xfrm>
            <a:off x="7949908" y="4213192"/>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26" name="Picture Placeholder 11">
            <a:extLst>
              <a:ext uri="{FF2B5EF4-FFF2-40B4-BE49-F238E27FC236}">
                <a16:creationId xmlns:a16="http://schemas.microsoft.com/office/drawing/2014/main" id="{48D7F0F9-4118-4257-9D45-A5772C2110D7}"/>
              </a:ext>
            </a:extLst>
          </p:cNvPr>
          <p:cNvSpPr>
            <a:spLocks noGrp="1"/>
          </p:cNvSpPr>
          <p:nvPr>
            <p:ph type="pic" sz="quarter" idx="41"/>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479871884"/>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6298520" cy="568800"/>
          </a:xfrm>
        </p:spPr>
        <p:txBody>
          <a:bodyPr lIns="36000" tIns="0" rIns="0" bIns="0">
            <a:noAutofit/>
          </a:bodyPr>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5/29/19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5" y="1377833"/>
            <a:ext cx="2497428" cy="1630062"/>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1" name="Chart Placeholder 7">
            <a:extLst>
              <a:ext uri="{FF2B5EF4-FFF2-40B4-BE49-F238E27FC236}">
                <a16:creationId xmlns:a16="http://schemas.microsoft.com/office/drawing/2014/main" id="{1E42105A-8901-45BF-9233-D1C9076AA50C}"/>
              </a:ext>
            </a:extLst>
          </p:cNvPr>
          <p:cNvSpPr>
            <a:spLocks noGrp="1"/>
          </p:cNvSpPr>
          <p:nvPr>
            <p:ph type="chart" sz="quarter" idx="26"/>
          </p:nvPr>
        </p:nvSpPr>
        <p:spPr>
          <a:xfrm>
            <a:off x="3404384" y="1377832"/>
            <a:ext cx="3730750" cy="3782007"/>
          </a:xfrm>
        </p:spPr>
        <p:txBody>
          <a:bodyPr anchor="ctr" anchorCtr="0">
            <a:noAutofit/>
          </a:bodyPr>
          <a:lstStyle>
            <a:lvl1pPr marL="0" indent="0" algn="ctr">
              <a:buNone/>
              <a:defRPr sz="1800"/>
            </a:lvl1pPr>
          </a:lstStyle>
          <a:p>
            <a:r>
              <a:rPr lang="en-US"/>
              <a:t>Click icon to add chart</a:t>
            </a:r>
            <a:endParaRPr lang="ru-RU" dirty="0"/>
          </a:p>
        </p:txBody>
      </p:sp>
      <p:sp>
        <p:nvSpPr>
          <p:cNvPr id="13" name="Rectangle 12">
            <a:extLst>
              <a:ext uri="{FF2B5EF4-FFF2-40B4-BE49-F238E27FC236}">
                <a16:creationId xmlns:a16="http://schemas.microsoft.com/office/drawing/2014/main" id="{797107B0-5001-4D98-9D90-6DB407B0C99E}"/>
              </a:ext>
            </a:extLst>
          </p:cNvPr>
          <p:cNvSpPr/>
          <p:nvPr userDrawn="1"/>
        </p:nvSpPr>
        <p:spPr>
          <a:xfrm>
            <a:off x="7219540" y="1527734"/>
            <a:ext cx="329184" cy="327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5" name="Rectangle 14">
            <a:extLst>
              <a:ext uri="{FF2B5EF4-FFF2-40B4-BE49-F238E27FC236}">
                <a16:creationId xmlns:a16="http://schemas.microsoft.com/office/drawing/2014/main" id="{B55BAF7D-E84D-4AEA-9267-5A89F2D57394}"/>
              </a:ext>
            </a:extLst>
          </p:cNvPr>
          <p:cNvSpPr/>
          <p:nvPr userDrawn="1"/>
        </p:nvSpPr>
        <p:spPr>
          <a:xfrm>
            <a:off x="9664979" y="1527734"/>
            <a:ext cx="329184" cy="3276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6" name="Rectangle 15">
            <a:extLst>
              <a:ext uri="{FF2B5EF4-FFF2-40B4-BE49-F238E27FC236}">
                <a16:creationId xmlns:a16="http://schemas.microsoft.com/office/drawing/2014/main" id="{F7C2C2B5-DF2F-44D9-8AD0-91755942639B}"/>
              </a:ext>
            </a:extLst>
          </p:cNvPr>
          <p:cNvSpPr/>
          <p:nvPr userDrawn="1"/>
        </p:nvSpPr>
        <p:spPr>
          <a:xfrm>
            <a:off x="7219540" y="2784622"/>
            <a:ext cx="329184" cy="32760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7" name="Rectangle 16">
            <a:extLst>
              <a:ext uri="{FF2B5EF4-FFF2-40B4-BE49-F238E27FC236}">
                <a16:creationId xmlns:a16="http://schemas.microsoft.com/office/drawing/2014/main" id="{060C2358-0880-4DCC-B591-574B77C88AF3}"/>
              </a:ext>
            </a:extLst>
          </p:cNvPr>
          <p:cNvSpPr/>
          <p:nvPr userDrawn="1"/>
        </p:nvSpPr>
        <p:spPr>
          <a:xfrm>
            <a:off x="9664979" y="2784622"/>
            <a:ext cx="329184" cy="3276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8" name="Rectangle 17">
            <a:extLst>
              <a:ext uri="{FF2B5EF4-FFF2-40B4-BE49-F238E27FC236}">
                <a16:creationId xmlns:a16="http://schemas.microsoft.com/office/drawing/2014/main" id="{817B18BE-4EA4-4304-9B25-9AFC3F1868EC}"/>
              </a:ext>
            </a:extLst>
          </p:cNvPr>
          <p:cNvSpPr/>
          <p:nvPr userDrawn="1"/>
        </p:nvSpPr>
        <p:spPr>
          <a:xfrm>
            <a:off x="7219540" y="4041509"/>
            <a:ext cx="329184" cy="3276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9" name="Rectangle 18">
            <a:extLst>
              <a:ext uri="{FF2B5EF4-FFF2-40B4-BE49-F238E27FC236}">
                <a16:creationId xmlns:a16="http://schemas.microsoft.com/office/drawing/2014/main" id="{9A40C470-7D62-4550-AD27-E5BE738863B2}"/>
              </a:ext>
            </a:extLst>
          </p:cNvPr>
          <p:cNvSpPr/>
          <p:nvPr userDrawn="1"/>
        </p:nvSpPr>
        <p:spPr>
          <a:xfrm>
            <a:off x="9664979" y="4041509"/>
            <a:ext cx="329184" cy="32760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0" name="Text Placeholder 2">
            <a:extLst>
              <a:ext uri="{FF2B5EF4-FFF2-40B4-BE49-F238E27FC236}">
                <a16:creationId xmlns:a16="http://schemas.microsoft.com/office/drawing/2014/main" id="{31BD8106-14EB-4162-8957-82C7E455BE36}"/>
              </a:ext>
            </a:extLst>
          </p:cNvPr>
          <p:cNvSpPr>
            <a:spLocks noGrp="1"/>
          </p:cNvSpPr>
          <p:nvPr>
            <p:ph type="body" idx="1" hasCustomPrompt="1"/>
          </p:nvPr>
        </p:nvSpPr>
        <p:spPr>
          <a:xfrm>
            <a:off x="7230599" y="1868634"/>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1" name="Text Placeholder 11">
            <a:extLst>
              <a:ext uri="{FF2B5EF4-FFF2-40B4-BE49-F238E27FC236}">
                <a16:creationId xmlns:a16="http://schemas.microsoft.com/office/drawing/2014/main" id="{FE4100F4-A1CC-43D0-96D1-E78EC88BAC6E}"/>
              </a:ext>
            </a:extLst>
          </p:cNvPr>
          <p:cNvSpPr>
            <a:spLocks noGrp="1"/>
          </p:cNvSpPr>
          <p:nvPr>
            <p:ph type="body" sz="quarter" idx="13" hasCustomPrompt="1"/>
          </p:nvPr>
        </p:nvSpPr>
        <p:spPr>
          <a:xfrm>
            <a:off x="7230599" y="2253725"/>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22" name="Text Placeholder 2">
            <a:extLst>
              <a:ext uri="{FF2B5EF4-FFF2-40B4-BE49-F238E27FC236}">
                <a16:creationId xmlns:a16="http://schemas.microsoft.com/office/drawing/2014/main" id="{C4F231A8-6423-4204-8A45-BD1BAAD2C15D}"/>
              </a:ext>
            </a:extLst>
          </p:cNvPr>
          <p:cNvSpPr>
            <a:spLocks noGrp="1"/>
          </p:cNvSpPr>
          <p:nvPr>
            <p:ph type="body" idx="27" hasCustomPrompt="1"/>
          </p:nvPr>
        </p:nvSpPr>
        <p:spPr>
          <a:xfrm>
            <a:off x="7230599" y="313283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3" name="Text Placeholder 11">
            <a:extLst>
              <a:ext uri="{FF2B5EF4-FFF2-40B4-BE49-F238E27FC236}">
                <a16:creationId xmlns:a16="http://schemas.microsoft.com/office/drawing/2014/main" id="{130B9E51-E0C5-4A35-BEE4-403EC90B9495}"/>
              </a:ext>
            </a:extLst>
          </p:cNvPr>
          <p:cNvSpPr>
            <a:spLocks noGrp="1"/>
          </p:cNvSpPr>
          <p:nvPr>
            <p:ph type="body" sz="quarter" idx="28" hasCustomPrompt="1"/>
          </p:nvPr>
        </p:nvSpPr>
        <p:spPr>
          <a:xfrm>
            <a:off x="7230599" y="351793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24" name="Text Placeholder 2">
            <a:extLst>
              <a:ext uri="{FF2B5EF4-FFF2-40B4-BE49-F238E27FC236}">
                <a16:creationId xmlns:a16="http://schemas.microsoft.com/office/drawing/2014/main" id="{D5BEF9D2-60F1-4384-BF4C-DCE3EDF0F3A5}"/>
              </a:ext>
            </a:extLst>
          </p:cNvPr>
          <p:cNvSpPr>
            <a:spLocks noGrp="1"/>
          </p:cNvSpPr>
          <p:nvPr>
            <p:ph type="body" idx="29" hasCustomPrompt="1"/>
          </p:nvPr>
        </p:nvSpPr>
        <p:spPr>
          <a:xfrm>
            <a:off x="7230599" y="438240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5" name="Text Placeholder 11">
            <a:extLst>
              <a:ext uri="{FF2B5EF4-FFF2-40B4-BE49-F238E27FC236}">
                <a16:creationId xmlns:a16="http://schemas.microsoft.com/office/drawing/2014/main" id="{7F998711-69B2-43A8-A7D8-E7A288289C37}"/>
              </a:ext>
            </a:extLst>
          </p:cNvPr>
          <p:cNvSpPr>
            <a:spLocks noGrp="1"/>
          </p:cNvSpPr>
          <p:nvPr>
            <p:ph type="body" sz="quarter" idx="30" hasCustomPrompt="1"/>
          </p:nvPr>
        </p:nvSpPr>
        <p:spPr>
          <a:xfrm>
            <a:off x="7230599" y="476750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26" name="Text Placeholder 2">
            <a:extLst>
              <a:ext uri="{FF2B5EF4-FFF2-40B4-BE49-F238E27FC236}">
                <a16:creationId xmlns:a16="http://schemas.microsoft.com/office/drawing/2014/main" id="{57B47401-961F-4A4C-8D84-D03D8A8BE7FB}"/>
              </a:ext>
            </a:extLst>
          </p:cNvPr>
          <p:cNvSpPr>
            <a:spLocks noGrp="1"/>
          </p:cNvSpPr>
          <p:nvPr>
            <p:ph type="body" idx="31" hasCustomPrompt="1"/>
          </p:nvPr>
        </p:nvSpPr>
        <p:spPr>
          <a:xfrm>
            <a:off x="9664979" y="1868634"/>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7" name="Text Placeholder 11">
            <a:extLst>
              <a:ext uri="{FF2B5EF4-FFF2-40B4-BE49-F238E27FC236}">
                <a16:creationId xmlns:a16="http://schemas.microsoft.com/office/drawing/2014/main" id="{ED948BF1-3892-42AB-AEF7-4A687A9AE9F7}"/>
              </a:ext>
            </a:extLst>
          </p:cNvPr>
          <p:cNvSpPr>
            <a:spLocks noGrp="1"/>
          </p:cNvSpPr>
          <p:nvPr>
            <p:ph type="body" sz="quarter" idx="32" hasCustomPrompt="1"/>
          </p:nvPr>
        </p:nvSpPr>
        <p:spPr>
          <a:xfrm>
            <a:off x="9664979" y="2253725"/>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28" name="Text Placeholder 2">
            <a:extLst>
              <a:ext uri="{FF2B5EF4-FFF2-40B4-BE49-F238E27FC236}">
                <a16:creationId xmlns:a16="http://schemas.microsoft.com/office/drawing/2014/main" id="{C9C37FED-20A3-48CB-B63E-181FBBF8F3CA}"/>
              </a:ext>
            </a:extLst>
          </p:cNvPr>
          <p:cNvSpPr>
            <a:spLocks noGrp="1"/>
          </p:cNvSpPr>
          <p:nvPr>
            <p:ph type="body" idx="33" hasCustomPrompt="1"/>
          </p:nvPr>
        </p:nvSpPr>
        <p:spPr>
          <a:xfrm>
            <a:off x="9664979" y="313283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9" name="Text Placeholder 11">
            <a:extLst>
              <a:ext uri="{FF2B5EF4-FFF2-40B4-BE49-F238E27FC236}">
                <a16:creationId xmlns:a16="http://schemas.microsoft.com/office/drawing/2014/main" id="{7C32AD82-37DD-4D41-8921-3CBF761FEB0F}"/>
              </a:ext>
            </a:extLst>
          </p:cNvPr>
          <p:cNvSpPr>
            <a:spLocks noGrp="1"/>
          </p:cNvSpPr>
          <p:nvPr>
            <p:ph type="body" sz="quarter" idx="34" hasCustomPrompt="1"/>
          </p:nvPr>
        </p:nvSpPr>
        <p:spPr>
          <a:xfrm>
            <a:off x="9664979" y="351793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30" name="Text Placeholder 2">
            <a:extLst>
              <a:ext uri="{FF2B5EF4-FFF2-40B4-BE49-F238E27FC236}">
                <a16:creationId xmlns:a16="http://schemas.microsoft.com/office/drawing/2014/main" id="{73D98E47-00B1-412D-9DBB-62ACC0398C8B}"/>
              </a:ext>
            </a:extLst>
          </p:cNvPr>
          <p:cNvSpPr>
            <a:spLocks noGrp="1"/>
          </p:cNvSpPr>
          <p:nvPr>
            <p:ph type="body" idx="35" hasCustomPrompt="1"/>
          </p:nvPr>
        </p:nvSpPr>
        <p:spPr>
          <a:xfrm>
            <a:off x="9664979" y="438240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31" name="Text Placeholder 11">
            <a:extLst>
              <a:ext uri="{FF2B5EF4-FFF2-40B4-BE49-F238E27FC236}">
                <a16:creationId xmlns:a16="http://schemas.microsoft.com/office/drawing/2014/main" id="{A753B197-EDD7-45BA-A120-4C3343A3FC58}"/>
              </a:ext>
            </a:extLst>
          </p:cNvPr>
          <p:cNvSpPr>
            <a:spLocks noGrp="1"/>
          </p:cNvSpPr>
          <p:nvPr>
            <p:ph type="body" sz="quarter" idx="36" hasCustomPrompt="1"/>
          </p:nvPr>
        </p:nvSpPr>
        <p:spPr>
          <a:xfrm>
            <a:off x="9664979" y="476750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3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897054596"/>
      </p:ext>
    </p:extLst>
  </p:cSld>
  <p:clrMapOvr>
    <a:masterClrMapping/>
  </p:clrMapOvr>
  <p:extLst mod="1">
    <p:ext uri="{DCECCB84-F9BA-43D5-87BE-67443E8EF086}">
      <p15:sldGuideLst xmlns:p15="http://schemas.microsoft.com/office/powerpoint/2012/main">
        <p15:guide id="1" orient="horz" pos="2387">
          <p15:clr>
            <a:srgbClr val="FBAE40"/>
          </p15:clr>
        </p15:guide>
        <p15:guide id="2" pos="279">
          <p15:clr>
            <a:srgbClr val="FBAE40"/>
          </p15:clr>
        </p15:guide>
        <p15:guide id="3" pos="7129">
          <p15:clr>
            <a:srgbClr val="FBAE40"/>
          </p15:clr>
        </p15:guide>
        <p15:guide id="4" pos="7401">
          <p15:clr>
            <a:srgbClr val="FBAE40"/>
          </p15:clr>
        </p15:guide>
        <p15:guide id="5" orient="horz" pos="2115">
          <p15:clr>
            <a:srgbClr val="FBAE40"/>
          </p15:clr>
        </p15:guide>
        <p15:guide id="6" orient="horz" pos="45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s">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41B7CDEE-2644-4D36-95CB-1F92049E7FF7}"/>
              </a:ext>
            </a:extLst>
          </p:cNvPr>
          <p:cNvSpPr>
            <a:spLocks noGrp="1"/>
          </p:cNvSpPr>
          <p:nvPr>
            <p:ph type="pic" sz="quarter" idx="13"/>
          </p:nvPr>
        </p:nvSpPr>
        <p:spPr>
          <a:xfrm>
            <a:off x="458724" y="457200"/>
            <a:ext cx="11274552" cy="5943600"/>
          </a:xfrm>
        </p:spPr>
        <p:txBody>
          <a:bodyPr anchor="ctr" anchorCtr="0">
            <a:noAutofit/>
          </a:bodyPr>
          <a:lstStyle>
            <a:lvl1pPr marL="0" indent="0" algn="ctr">
              <a:buNone/>
              <a:defRPr/>
            </a:lvl1pPr>
          </a:lstStyle>
          <a:p>
            <a:r>
              <a:rPr lang="en-US"/>
              <a:t>Click icon to add picture</a:t>
            </a:r>
            <a:endParaRPr lang="ru-RU" dirty="0"/>
          </a:p>
        </p:txBody>
      </p:sp>
      <p:sp>
        <p:nvSpPr>
          <p:cNvPr id="9" name="Picture Placeholder 14">
            <a:extLst>
              <a:ext uri="{FF2B5EF4-FFF2-40B4-BE49-F238E27FC236}">
                <a16:creationId xmlns:a16="http://schemas.microsoft.com/office/drawing/2014/main" id="{4DF168AC-530C-4094-8F5F-FCF3FFDC1E3B}"/>
              </a:ext>
            </a:extLst>
          </p:cNvPr>
          <p:cNvSpPr>
            <a:spLocks noGrp="1"/>
          </p:cNvSpPr>
          <p:nvPr>
            <p:ph type="pic" sz="quarter" idx="14"/>
          </p:nvPr>
        </p:nvSpPr>
        <p:spPr>
          <a:xfrm>
            <a:off x="907903" y="4991383"/>
            <a:ext cx="1463040" cy="987552"/>
          </a:xfrm>
        </p:spPr>
        <p:txBody>
          <a:bodyPr anchor="ctr" anchorCtr="0">
            <a:noAutofit/>
          </a:bodyPr>
          <a:lstStyle>
            <a:lvl1pPr marL="0" indent="0" algn="ctr">
              <a:buNone/>
              <a:defRPr sz="1400"/>
            </a:lvl1pPr>
          </a:lstStyle>
          <a:p>
            <a:r>
              <a:rPr lang="en-US"/>
              <a:t>Click icon to add picture</a:t>
            </a:r>
            <a:endParaRPr lang="ru-RU" dirty="0"/>
          </a:p>
        </p:txBody>
      </p:sp>
      <p:sp>
        <p:nvSpPr>
          <p:cNvPr id="18" name="Text Placeholder 14">
            <a:extLst>
              <a:ext uri="{FF2B5EF4-FFF2-40B4-BE49-F238E27FC236}">
                <a16:creationId xmlns:a16="http://schemas.microsoft.com/office/drawing/2014/main" id="{8373CC7F-8644-430C-90D9-B903ED9F612A}"/>
              </a:ext>
            </a:extLst>
          </p:cNvPr>
          <p:cNvSpPr>
            <a:spLocks noGrp="1"/>
          </p:cNvSpPr>
          <p:nvPr>
            <p:ph type="body" sz="quarter" idx="15"/>
          </p:nvPr>
        </p:nvSpPr>
        <p:spPr>
          <a:xfrm>
            <a:off x="458788" y="2028825"/>
            <a:ext cx="4727575" cy="728663"/>
          </a:xfrm>
          <a:solidFill>
            <a:schemeClr val="accent1">
              <a:alpha val="60000"/>
            </a:schemeClr>
          </a:solidFill>
        </p:spPr>
        <p:txBody>
          <a:bodyPr lIns="396000" anchor="ctr" anchorCtr="0">
            <a:noAutofit/>
          </a:bodyPr>
          <a:lstStyle>
            <a:lvl1pPr marL="0" indent="0">
              <a:buNone/>
              <a:defRPr sz="2800">
                <a:solidFill>
                  <a:schemeClr val="bg1"/>
                </a:solidFill>
              </a:defRPr>
            </a:lvl1pPr>
            <a:lvl2pPr marL="457200" indent="0">
              <a:buNone/>
              <a:defRPr sz="2800">
                <a:solidFill>
                  <a:schemeClr val="bg1"/>
                </a:solidFill>
              </a:defRPr>
            </a:lvl2pPr>
            <a:lvl3pPr marL="914400" indent="0">
              <a:buNone/>
              <a:defRPr sz="2800">
                <a:solidFill>
                  <a:schemeClr val="bg1"/>
                </a:solidFill>
              </a:defRPr>
            </a:lvl3pPr>
            <a:lvl4pPr marL="1371600" indent="0">
              <a:buNone/>
              <a:defRPr sz="2800">
                <a:solidFill>
                  <a:schemeClr val="bg1"/>
                </a:solidFill>
              </a:defRPr>
            </a:lvl4pPr>
            <a:lvl5pPr marL="1828800" indent="0">
              <a:buNone/>
              <a:defRPr sz="2800">
                <a:solidFill>
                  <a:schemeClr val="bg1"/>
                </a:solidFill>
              </a:defRPr>
            </a:lvl5pPr>
          </a:lstStyle>
          <a:p>
            <a:pPr lvl="0"/>
            <a:r>
              <a:rPr lang="en-US"/>
              <a:t>Edit Master text styles</a:t>
            </a:r>
          </a:p>
        </p:txBody>
      </p:sp>
      <p:sp>
        <p:nvSpPr>
          <p:cNvPr id="20" name="Title 19">
            <a:extLst>
              <a:ext uri="{FF2B5EF4-FFF2-40B4-BE49-F238E27FC236}">
                <a16:creationId xmlns:a16="http://schemas.microsoft.com/office/drawing/2014/main" id="{64B737A3-9F6C-4989-B51B-07BDDD38FDB3}"/>
              </a:ext>
            </a:extLst>
          </p:cNvPr>
          <p:cNvSpPr>
            <a:spLocks noGrp="1"/>
          </p:cNvSpPr>
          <p:nvPr>
            <p:ph type="title" hasCustomPrompt="1"/>
          </p:nvPr>
        </p:nvSpPr>
        <p:spPr>
          <a:xfrm>
            <a:off x="458788" y="2754601"/>
            <a:ext cx="4726800" cy="1861200"/>
          </a:xfrm>
          <a:solidFill>
            <a:schemeClr val="bg1">
              <a:alpha val="50000"/>
            </a:schemeClr>
          </a:solidFill>
        </p:spPr>
        <p:txBody>
          <a:bodyPr lIns="396000" tIns="0" rIns="0" bIns="0">
            <a:noAutofit/>
          </a:bodyPr>
          <a:lstStyle>
            <a:lvl1pPr>
              <a:lnSpc>
                <a:spcPct val="85000"/>
              </a:lnSpc>
              <a:defRPr sz="5500"/>
            </a:lvl1pPr>
          </a:lstStyle>
          <a:p>
            <a:r>
              <a:rPr lang="en-US" dirty="0"/>
              <a:t>Click to Edit Title</a:t>
            </a:r>
            <a:endParaRPr lang="ru-RU" dirty="0"/>
          </a:p>
        </p:txBody>
      </p:sp>
    </p:spTree>
    <p:extLst>
      <p:ext uri="{BB962C8B-B14F-4D97-AF65-F5344CB8AC3E}">
        <p14:creationId xmlns:p14="http://schemas.microsoft.com/office/powerpoint/2010/main" val="1935530853"/>
      </p:ext>
    </p:extLst>
  </p:cSld>
  <p:clrMapOvr>
    <a:masterClrMapping/>
  </p:clrMapOvr>
  <p:extLst mod="1">
    <p:ext uri="{DCECCB84-F9BA-43D5-87BE-67443E8EF086}">
      <p15:sldGuideLst xmlns:p15="http://schemas.microsoft.com/office/powerpoint/2012/main">
        <p15:guide id="4" orient="horz" pos="55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a:t>Click icon to add picture</a:t>
            </a:r>
            <a:endParaRPr lang="ru-RU"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p:nvPr>
        </p:nvSpPr>
        <p:spPr>
          <a:xfrm>
            <a:off x="830127" y="1331139"/>
            <a:ext cx="4584212" cy="1107114"/>
          </a:xfrm>
        </p:spPr>
        <p:txBody>
          <a:bodyPr lIns="36000" tIns="0" rIns="0" bIns="0" anchor="b">
            <a:normAutofit/>
          </a:bodyPr>
          <a:lstStyle>
            <a:lvl1pPr>
              <a:defRPr sz="3600"/>
            </a:lvl1p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830127" y="2545450"/>
            <a:ext cx="4584212"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5/29/19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830128" y="3300065"/>
            <a:ext cx="4584212" cy="1745768"/>
          </a:xfrm>
        </p:spPr>
        <p:txBody>
          <a:bodyPr lIns="36000" tIns="0" rIns="0" bIns="0">
            <a:noAutofit/>
          </a:bodyPr>
          <a:lstStyle>
            <a:lvl1pPr marL="216000" indent="-216000">
              <a:spcBef>
                <a:spcPts val="600"/>
              </a:spcBef>
              <a:buClr>
                <a:schemeClr val="tx2">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163980351"/>
      </p:ext>
    </p:extLst>
  </p:cSld>
  <p:clrMapOvr>
    <a:masterClrMapping/>
  </p:clrMapOvr>
  <p:extLst mod="1">
    <p:ext uri="{DCECCB84-F9BA-43D5-87BE-67443E8EF086}">
      <p15:sldGuideLst xmlns:p15="http://schemas.microsoft.com/office/powerpoint/2012/main">
        <p15:guide id="5"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A9E66CD-99CC-45B1-A15D-3626A6160849}"/>
              </a:ext>
            </a:extLst>
          </p:cNvPr>
          <p:cNvSpPr>
            <a:spLocks noGrp="1"/>
          </p:cNvSpPr>
          <p:nvPr>
            <p:ph type="pic" sz="quarter" idx="13"/>
          </p:nvPr>
        </p:nvSpPr>
        <p:spPr>
          <a:xfrm>
            <a:off x="458724" y="457200"/>
            <a:ext cx="11274552" cy="5943600"/>
          </a:xfrm>
          <a:noFill/>
        </p:spPr>
        <p:txBody>
          <a:bodyPr anchor="ctr" anchorCtr="0">
            <a:noAutofit/>
          </a:bodyPr>
          <a:lstStyle>
            <a:lvl1pPr marL="0" indent="0" algn="ctr">
              <a:buNone/>
              <a:defRPr/>
            </a:lvl1pPr>
          </a:lstStyle>
          <a:p>
            <a:r>
              <a:rPr lang="en-US"/>
              <a:t>Click icon to add picture</a:t>
            </a:r>
            <a:endParaRPr lang="ru-RU" dirty="0"/>
          </a:p>
        </p:txBody>
      </p:sp>
      <p:sp>
        <p:nvSpPr>
          <p:cNvPr id="15" name="Picture Placeholder 14">
            <a:extLst>
              <a:ext uri="{FF2B5EF4-FFF2-40B4-BE49-F238E27FC236}">
                <a16:creationId xmlns:a16="http://schemas.microsoft.com/office/drawing/2014/main" id="{CF15D4B3-A0CD-4C14-BB5E-CB9859BD8A51}"/>
              </a:ext>
            </a:extLst>
          </p:cNvPr>
          <p:cNvSpPr>
            <a:spLocks noGrp="1"/>
          </p:cNvSpPr>
          <p:nvPr>
            <p:ph type="pic" sz="quarter" idx="14"/>
          </p:nvPr>
        </p:nvSpPr>
        <p:spPr>
          <a:xfrm>
            <a:off x="5364480" y="1746127"/>
            <a:ext cx="1463040" cy="987552"/>
          </a:xfrm>
        </p:spPr>
        <p:txBody>
          <a:bodyPr anchor="ctr" anchorCtr="0">
            <a:noAutofit/>
          </a:bodyPr>
          <a:lstStyle>
            <a:lvl1pPr marL="0" indent="0" algn="ctr">
              <a:buNone/>
              <a:defRPr sz="1400"/>
            </a:lvl1pPr>
          </a:lstStyle>
          <a:p>
            <a:r>
              <a:rPr lang="en-US"/>
              <a:t>Click icon to add picture</a:t>
            </a:r>
            <a:endParaRPr lang="ru-RU" dirty="0"/>
          </a:p>
        </p:txBody>
      </p:sp>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vl1pPr>
          </a:lstStyle>
          <a:p>
            <a:r>
              <a:rPr lang="en-US"/>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01258"/>
            <a:ext cx="11274552" cy="1799542"/>
          </a:xfrm>
          <a:solidFill>
            <a:schemeClr val="tx1">
              <a:alpha val="90000"/>
            </a:schemeClr>
          </a:solidFill>
        </p:spPr>
        <p:txBody>
          <a:bodyPr tIns="252000" anchor="t" anchorCtr="0">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16" name="Text Placeholder 12">
            <a:extLst>
              <a:ext uri="{FF2B5EF4-FFF2-40B4-BE49-F238E27FC236}">
                <a16:creationId xmlns:a16="http://schemas.microsoft.com/office/drawing/2014/main" id="{06F64230-8502-4625-8B46-56604589314C}"/>
              </a:ext>
            </a:extLst>
          </p:cNvPr>
          <p:cNvSpPr>
            <a:spLocks noGrp="1"/>
          </p:cNvSpPr>
          <p:nvPr>
            <p:ph type="body" sz="quarter" idx="15" hasCustomPrompt="1"/>
          </p:nvPr>
        </p:nvSpPr>
        <p:spPr>
          <a:xfrm>
            <a:off x="1926767" y="5400675"/>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dirty="0"/>
              <a:t>Email:</a:t>
            </a:r>
            <a:endParaRPr lang="ru-RU" dirty="0"/>
          </a:p>
        </p:txBody>
      </p:sp>
      <p:sp>
        <p:nvSpPr>
          <p:cNvPr id="18" name="Text Placeholder 16">
            <a:extLst>
              <a:ext uri="{FF2B5EF4-FFF2-40B4-BE49-F238E27FC236}">
                <a16:creationId xmlns:a16="http://schemas.microsoft.com/office/drawing/2014/main" id="{1B08C5A6-5B1B-4D50-A772-24B26B7B80B5}"/>
              </a:ext>
            </a:extLst>
          </p:cNvPr>
          <p:cNvSpPr>
            <a:spLocks noGrp="1"/>
          </p:cNvSpPr>
          <p:nvPr>
            <p:ph type="body" sz="quarter" idx="16" hasCustomPrompt="1"/>
          </p:nvPr>
        </p:nvSpPr>
        <p:spPr>
          <a:xfrm>
            <a:off x="1134879" y="5695950"/>
            <a:ext cx="3384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r>
              <a:rPr lang="en-US" dirty="0" err="1"/>
              <a:t>victoria@fabrikam.com</a:t>
            </a:r>
            <a:endParaRPr lang="ru-RU" dirty="0"/>
          </a:p>
        </p:txBody>
      </p:sp>
      <p:sp>
        <p:nvSpPr>
          <p:cNvPr id="21" name="Text Placeholder 12">
            <a:extLst>
              <a:ext uri="{FF2B5EF4-FFF2-40B4-BE49-F238E27FC236}">
                <a16:creationId xmlns:a16="http://schemas.microsoft.com/office/drawing/2014/main" id="{5C49BB1D-A8D4-4E41-8A43-F84FDE9EE624}"/>
              </a:ext>
            </a:extLst>
          </p:cNvPr>
          <p:cNvSpPr>
            <a:spLocks noGrp="1"/>
          </p:cNvSpPr>
          <p:nvPr>
            <p:ph type="body" sz="quarter" idx="17" hasCustomPrompt="1"/>
          </p:nvPr>
        </p:nvSpPr>
        <p:spPr>
          <a:xfrm>
            <a:off x="5312303" y="5400284"/>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dirty="0"/>
              <a:t>Phone:</a:t>
            </a:r>
            <a:endParaRPr lang="ru-RU" dirty="0"/>
          </a:p>
        </p:txBody>
      </p:sp>
      <p:sp>
        <p:nvSpPr>
          <p:cNvPr id="22" name="Text Placeholder 16">
            <a:extLst>
              <a:ext uri="{FF2B5EF4-FFF2-40B4-BE49-F238E27FC236}">
                <a16:creationId xmlns:a16="http://schemas.microsoft.com/office/drawing/2014/main" id="{DD82CF91-0C32-4E77-9CBF-A777B27493CC}"/>
              </a:ext>
            </a:extLst>
          </p:cNvPr>
          <p:cNvSpPr>
            <a:spLocks noGrp="1"/>
          </p:cNvSpPr>
          <p:nvPr>
            <p:ph type="body" sz="quarter" idx="18" hasCustomPrompt="1"/>
          </p:nvPr>
        </p:nvSpPr>
        <p:spPr>
          <a:xfrm>
            <a:off x="4862415" y="5695559"/>
            <a:ext cx="2700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r>
              <a:rPr lang="en-US" dirty="0"/>
              <a:t>404-555-0115</a:t>
            </a:r>
            <a:endParaRPr lang="ru-RU" dirty="0"/>
          </a:p>
        </p:txBody>
      </p:sp>
      <p:sp>
        <p:nvSpPr>
          <p:cNvPr id="11" name="Text Placeholder 12">
            <a:extLst>
              <a:ext uri="{FF2B5EF4-FFF2-40B4-BE49-F238E27FC236}">
                <a16:creationId xmlns:a16="http://schemas.microsoft.com/office/drawing/2014/main" id="{EF7B6245-3D6D-418F-83D6-C8DE0293CCED}"/>
              </a:ext>
            </a:extLst>
          </p:cNvPr>
          <p:cNvSpPr>
            <a:spLocks noGrp="1"/>
          </p:cNvSpPr>
          <p:nvPr>
            <p:ph type="body" sz="quarter" idx="19" hasCustomPrompt="1"/>
          </p:nvPr>
        </p:nvSpPr>
        <p:spPr>
          <a:xfrm>
            <a:off x="8456571" y="5400284"/>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dirty="0"/>
              <a:t>Website:</a:t>
            </a:r>
            <a:endParaRPr lang="ru-RU" dirty="0"/>
          </a:p>
        </p:txBody>
      </p:sp>
      <p:sp>
        <p:nvSpPr>
          <p:cNvPr id="12" name="Text Placeholder 16">
            <a:extLst>
              <a:ext uri="{FF2B5EF4-FFF2-40B4-BE49-F238E27FC236}">
                <a16:creationId xmlns:a16="http://schemas.microsoft.com/office/drawing/2014/main" id="{9410B445-6FE4-4773-A905-61A2C5C69B72}"/>
              </a:ext>
            </a:extLst>
          </p:cNvPr>
          <p:cNvSpPr>
            <a:spLocks noGrp="1"/>
          </p:cNvSpPr>
          <p:nvPr>
            <p:ph type="body" sz="quarter" idx="20" hasCustomPrompt="1"/>
          </p:nvPr>
        </p:nvSpPr>
        <p:spPr>
          <a:xfrm>
            <a:off x="7736683" y="5695559"/>
            <a:ext cx="3240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www.fabrikam.com</a:t>
            </a:r>
            <a:endParaRPr lang="ru-RU" dirty="0"/>
          </a:p>
        </p:txBody>
      </p:sp>
    </p:spTree>
    <p:extLst>
      <p:ext uri="{BB962C8B-B14F-4D97-AF65-F5344CB8AC3E}">
        <p14:creationId xmlns:p14="http://schemas.microsoft.com/office/powerpoint/2010/main" val="1641162368"/>
      </p:ext>
    </p:extLst>
  </p:cSld>
  <p:clrMapOvr>
    <a:masterClrMapping/>
  </p:clrMapOvr>
  <p:extLst mod="1">
    <p:ext uri="{DCECCB84-F9BA-43D5-87BE-67443E8EF086}">
      <p15:sldGuideLst xmlns:p15="http://schemas.microsoft.com/office/powerpoint/2012/main">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s">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99E0FDC-7174-4CCC-8759-832F13BB97E3}"/>
              </a:ext>
            </a:extLst>
          </p:cNvPr>
          <p:cNvSpPr/>
          <p:nvPr userDrawn="1"/>
        </p:nvSpPr>
        <p:spPr>
          <a:xfrm>
            <a:off x="6120456" y="2371154"/>
            <a:ext cx="5165454" cy="14904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8" name="Rectangle 27">
            <a:extLst>
              <a:ext uri="{FF2B5EF4-FFF2-40B4-BE49-F238E27FC236}">
                <a16:creationId xmlns:a16="http://schemas.microsoft.com/office/drawing/2014/main" id="{42C8867A-E08C-4237-858A-8806988D6BFB}"/>
              </a:ext>
            </a:extLst>
          </p:cNvPr>
          <p:cNvSpPr/>
          <p:nvPr userDrawn="1"/>
        </p:nvSpPr>
        <p:spPr>
          <a:xfrm>
            <a:off x="906089" y="1804226"/>
            <a:ext cx="5214367" cy="20574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5/29/19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45" name="Text Placeholder 2">
            <a:extLst>
              <a:ext uri="{FF2B5EF4-FFF2-40B4-BE49-F238E27FC236}">
                <a16:creationId xmlns:a16="http://schemas.microsoft.com/office/drawing/2014/main" id="{E6BA5EAA-9D1F-41A8-B061-8C18B61C4F65}"/>
              </a:ext>
            </a:extLst>
          </p:cNvPr>
          <p:cNvSpPr>
            <a:spLocks noGrp="1"/>
          </p:cNvSpPr>
          <p:nvPr>
            <p:ph type="body" idx="1" hasCustomPrompt="1"/>
          </p:nvPr>
        </p:nvSpPr>
        <p:spPr>
          <a:xfrm>
            <a:off x="2046857" y="4156047"/>
            <a:ext cx="3276000" cy="385091"/>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6" name="Text Placeholder 11">
            <a:extLst>
              <a:ext uri="{FF2B5EF4-FFF2-40B4-BE49-F238E27FC236}">
                <a16:creationId xmlns:a16="http://schemas.microsoft.com/office/drawing/2014/main" id="{60E8EB22-EE54-4319-BFD9-B51D4D584ADF}"/>
              </a:ext>
            </a:extLst>
          </p:cNvPr>
          <p:cNvSpPr>
            <a:spLocks noGrp="1"/>
          </p:cNvSpPr>
          <p:nvPr>
            <p:ph type="body" sz="quarter" idx="13"/>
          </p:nvPr>
        </p:nvSpPr>
        <p:spPr>
          <a:xfrm>
            <a:off x="2046857" y="4541138"/>
            <a:ext cx="3276000" cy="1036067"/>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12" name="Picture Placeholder 11">
            <a:extLst>
              <a:ext uri="{FF2B5EF4-FFF2-40B4-BE49-F238E27FC236}">
                <a16:creationId xmlns:a16="http://schemas.microsoft.com/office/drawing/2014/main" id="{50604DC3-2547-4A5A-8AF8-1051ADC267D3}"/>
              </a:ext>
            </a:extLst>
          </p:cNvPr>
          <p:cNvSpPr>
            <a:spLocks noGrp="1"/>
          </p:cNvSpPr>
          <p:nvPr>
            <p:ph type="pic" sz="quarter" idx="25"/>
          </p:nvPr>
        </p:nvSpPr>
        <p:spPr>
          <a:xfrm>
            <a:off x="908006" y="4238758"/>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0" name="Text Placeholder 2">
            <a:extLst>
              <a:ext uri="{FF2B5EF4-FFF2-40B4-BE49-F238E27FC236}">
                <a16:creationId xmlns:a16="http://schemas.microsoft.com/office/drawing/2014/main" id="{D5CAA23C-172B-4B6C-BB10-4F4DB6CFD19B}"/>
              </a:ext>
            </a:extLst>
          </p:cNvPr>
          <p:cNvSpPr>
            <a:spLocks noGrp="1"/>
          </p:cNvSpPr>
          <p:nvPr>
            <p:ph type="body" idx="29" hasCustomPrompt="1"/>
          </p:nvPr>
        </p:nvSpPr>
        <p:spPr>
          <a:xfrm>
            <a:off x="7259308" y="4156047"/>
            <a:ext cx="3276000" cy="334919"/>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51" name="Text Placeholder 11">
            <a:extLst>
              <a:ext uri="{FF2B5EF4-FFF2-40B4-BE49-F238E27FC236}">
                <a16:creationId xmlns:a16="http://schemas.microsoft.com/office/drawing/2014/main" id="{5873C0A4-108E-4DD1-A604-311D061489DF}"/>
              </a:ext>
            </a:extLst>
          </p:cNvPr>
          <p:cNvSpPr>
            <a:spLocks noGrp="1"/>
          </p:cNvSpPr>
          <p:nvPr>
            <p:ph type="body" sz="quarter" idx="30"/>
          </p:nvPr>
        </p:nvSpPr>
        <p:spPr>
          <a:xfrm>
            <a:off x="7259308" y="4541138"/>
            <a:ext cx="3276000" cy="1036067"/>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52" name="Picture Placeholder 11">
            <a:extLst>
              <a:ext uri="{FF2B5EF4-FFF2-40B4-BE49-F238E27FC236}">
                <a16:creationId xmlns:a16="http://schemas.microsoft.com/office/drawing/2014/main" id="{FA4996C0-7B37-42C4-BDFF-F0C54D4A88C9}"/>
              </a:ext>
            </a:extLst>
          </p:cNvPr>
          <p:cNvSpPr>
            <a:spLocks noGrp="1"/>
          </p:cNvSpPr>
          <p:nvPr>
            <p:ph type="pic" sz="quarter" idx="31"/>
          </p:nvPr>
        </p:nvSpPr>
        <p:spPr>
          <a:xfrm>
            <a:off x="6120457" y="4238758"/>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29" name="Text Placeholder 11">
            <a:extLst>
              <a:ext uri="{FF2B5EF4-FFF2-40B4-BE49-F238E27FC236}">
                <a16:creationId xmlns:a16="http://schemas.microsoft.com/office/drawing/2014/main" id="{0601F736-3A21-4DC5-AFCA-F1729A2547A0}"/>
              </a:ext>
            </a:extLst>
          </p:cNvPr>
          <p:cNvSpPr>
            <a:spLocks noGrp="1"/>
          </p:cNvSpPr>
          <p:nvPr>
            <p:ph type="body" sz="quarter" idx="32"/>
          </p:nvPr>
        </p:nvSpPr>
        <p:spPr>
          <a:xfrm>
            <a:off x="1299280" y="2177705"/>
            <a:ext cx="4403527" cy="1315520"/>
          </a:xfrm>
        </p:spPr>
        <p:txBody>
          <a:bodyPr lIns="36000" tIns="0" rIns="0" bIns="0">
            <a:normAutofit/>
          </a:bodyPr>
          <a:lstStyle>
            <a:lvl1pPr marL="0" indent="0">
              <a:spcBef>
                <a:spcPts val="600"/>
              </a:spcBef>
              <a:buClr>
                <a:schemeClr val="bg2"/>
              </a:buClr>
              <a:buSzPct val="125000"/>
              <a:buFont typeface="Wingdings" panose="05000000000000000000" pitchFamily="2" charset="2"/>
              <a:buNone/>
              <a:defRPr sz="1400">
                <a:solidFill>
                  <a:schemeClr val="tx1"/>
                </a:solidFill>
              </a:defRPr>
            </a:lvl1pPr>
            <a:lvl2pPr marL="0" indent="0">
              <a:spcBef>
                <a:spcPts val="600"/>
              </a:spcBef>
              <a:buClr>
                <a:schemeClr val="bg2"/>
              </a:buClr>
              <a:buSzPct val="125000"/>
              <a:buFont typeface="Wingdings" panose="05000000000000000000" pitchFamily="2" charset="2"/>
              <a:buNone/>
              <a:defRPr sz="1400">
                <a:solidFill>
                  <a:schemeClr val="tx1"/>
                </a:solidFill>
              </a:defRPr>
            </a:lvl2pPr>
          </a:lstStyle>
          <a:p>
            <a:pPr lvl="0"/>
            <a:r>
              <a:rPr lang="en-US"/>
              <a:t>Edit Master text styles</a:t>
            </a:r>
          </a:p>
          <a:p>
            <a:pPr lvl="1"/>
            <a:r>
              <a:rPr lang="en-US"/>
              <a:t>Second level</a:t>
            </a:r>
          </a:p>
        </p:txBody>
      </p:sp>
      <p:sp>
        <p:nvSpPr>
          <p:cNvPr id="30" name="Text Placeholder 11">
            <a:extLst>
              <a:ext uri="{FF2B5EF4-FFF2-40B4-BE49-F238E27FC236}">
                <a16:creationId xmlns:a16="http://schemas.microsoft.com/office/drawing/2014/main" id="{96A341BE-3657-48DB-B26D-8D13FDC44D02}"/>
              </a:ext>
            </a:extLst>
          </p:cNvPr>
          <p:cNvSpPr>
            <a:spLocks noGrp="1"/>
          </p:cNvSpPr>
          <p:nvPr>
            <p:ph type="body" sz="quarter" idx="34"/>
          </p:nvPr>
        </p:nvSpPr>
        <p:spPr>
          <a:xfrm>
            <a:off x="6467060" y="2740330"/>
            <a:ext cx="4425658" cy="752895"/>
          </a:xfrm>
        </p:spPr>
        <p:txBody>
          <a:bodyPr lIns="36000" tIns="0" rIns="0" bIns="0">
            <a:normAutofit/>
          </a:bodyPr>
          <a:lstStyle>
            <a:lvl1pPr marL="0" indent="0">
              <a:spcBef>
                <a:spcPts val="600"/>
              </a:spcBef>
              <a:buClr>
                <a:schemeClr val="accent1"/>
              </a:buClr>
              <a:buSzPct val="125000"/>
              <a:buFont typeface="Wingdings" panose="05000000000000000000" pitchFamily="2" charset="2"/>
              <a:buNone/>
              <a:defRPr sz="1400">
                <a:solidFill>
                  <a:schemeClr val="tx1"/>
                </a:solidFill>
              </a:defRPr>
            </a:lvl1pPr>
            <a:lvl2pPr marL="0" indent="0">
              <a:spcBef>
                <a:spcPts val="600"/>
              </a:spcBef>
              <a:buClr>
                <a:schemeClr val="accent1"/>
              </a:buClr>
              <a:buSzPct val="125000"/>
              <a:buFont typeface="Wingdings" panose="05000000000000000000" pitchFamily="2" charset="2"/>
              <a:buNone/>
              <a:defRPr sz="1400">
                <a:solidFill>
                  <a:schemeClr val="tx1"/>
                </a:solidFill>
              </a:defRPr>
            </a:lvl2pPr>
          </a:lstStyle>
          <a:p>
            <a:pPr lvl="0"/>
            <a:r>
              <a:rPr lang="en-US"/>
              <a:t>Edit Master text styles</a:t>
            </a:r>
          </a:p>
          <a:p>
            <a:pPr lvl="1"/>
            <a:r>
              <a:rPr lang="en-US"/>
              <a:t>Second level</a:t>
            </a:r>
          </a:p>
        </p:txBody>
      </p:sp>
      <p:sp>
        <p:nvSpPr>
          <p:cNvPr id="17" name="Picture Placeholder 11">
            <a:extLst>
              <a:ext uri="{FF2B5EF4-FFF2-40B4-BE49-F238E27FC236}">
                <a16:creationId xmlns:a16="http://schemas.microsoft.com/office/drawing/2014/main" id="{48D7F0F9-4118-4257-9D45-A5772C2110D7}"/>
              </a:ext>
            </a:extLst>
          </p:cNvPr>
          <p:cNvSpPr>
            <a:spLocks noGrp="1"/>
          </p:cNvSpPr>
          <p:nvPr>
            <p:ph type="pic" sz="quarter" idx="3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2046297304"/>
      </p:ext>
    </p:extLst>
  </p:cSld>
  <p:clrMapOvr>
    <a:masterClrMapping/>
  </p:clrMapOvr>
  <p:extLst mod="1">
    <p:ext uri="{DCECCB84-F9BA-43D5-87BE-67443E8EF086}">
      <p15:sldGuideLst xmlns:p15="http://schemas.microsoft.com/office/powerpoint/2012/main">
        <p15:guide id="1" orient="horz" pos="2387">
          <p15:clr>
            <a:srgbClr val="FBAE40"/>
          </p15:clr>
        </p15:guide>
        <p15:guide id="2" pos="279">
          <p15:clr>
            <a:srgbClr val="FBAE40"/>
          </p15:clr>
        </p15:guide>
        <p15:guide id="3" pos="7129">
          <p15:clr>
            <a:srgbClr val="FBAE40"/>
          </p15:clr>
        </p15:guide>
        <p15:guide id="4" pos="7401">
          <p15:clr>
            <a:srgbClr val="FBAE40"/>
          </p15:clr>
        </p15:guide>
        <p15:guide id="5" orient="horz" pos="2115">
          <p15:clr>
            <a:srgbClr val="FBAE40"/>
          </p15:clr>
        </p15:guide>
        <p15:guide id="6"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Layout">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a:t>Click icon to add picture</a:t>
            </a:r>
            <a:endParaRPr lang="ru-RU"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30127" y="691751"/>
            <a:ext cx="4584212" cy="540001"/>
          </a:xfrm>
        </p:spPr>
        <p:txBody>
          <a:bodyPr lIns="36000" tIns="0" rIns="0" bIns="0" anchor="b">
            <a:normAutofit/>
          </a:bodyPr>
          <a:lstStyle>
            <a:lvl1pPr>
              <a:defRPr sz="3600"/>
            </a:lvl1pPr>
          </a:lstStyle>
          <a:p>
            <a:r>
              <a:rPr lang="en-US" dirty="0"/>
              <a:t>Title Here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830127" y="1326250"/>
            <a:ext cx="4584212" cy="1353312"/>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5/29/19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830128" y="2893665"/>
            <a:ext cx="4584212" cy="1538635"/>
          </a:xfrm>
        </p:spPr>
        <p:txBody>
          <a:bodyPr lIns="36000" tIns="0" rIns="0" bIns="0">
            <a:normAutofit/>
          </a:bodyPr>
          <a:lstStyle>
            <a:lvl1pPr marL="0" indent="0">
              <a:spcBef>
                <a:spcPts val="600"/>
              </a:spcBef>
              <a:buClr>
                <a:schemeClr val="bg2"/>
              </a:buClr>
              <a:buSzPct val="125000"/>
              <a:buFont typeface="Wingdings" panose="05000000000000000000" pitchFamily="2" charset="2"/>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2" name="Text Placeholder 2">
            <a:extLst>
              <a:ext uri="{FF2B5EF4-FFF2-40B4-BE49-F238E27FC236}">
                <a16:creationId xmlns:a16="http://schemas.microsoft.com/office/drawing/2014/main" id="{D5E90A1C-4042-4F0F-BBF6-19CE0BDB72BB}"/>
              </a:ext>
            </a:extLst>
          </p:cNvPr>
          <p:cNvSpPr>
            <a:spLocks noGrp="1"/>
          </p:cNvSpPr>
          <p:nvPr>
            <p:ph type="body" idx="17"/>
          </p:nvPr>
        </p:nvSpPr>
        <p:spPr>
          <a:xfrm>
            <a:off x="846601" y="4579181"/>
            <a:ext cx="4584212" cy="1097719"/>
          </a:xfrm>
        </p:spPr>
        <p:txBody>
          <a:bodyPr lIns="36000" tIns="0" rIns="0" bIns="0">
            <a:normAutofit/>
          </a:bodyPr>
          <a:lstStyle>
            <a:lvl1pPr marL="171450" indent="-171450">
              <a:spcBef>
                <a:spcPts val="600"/>
              </a:spcBef>
              <a:buClr>
                <a:schemeClr val="tx2">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3"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3013157679"/>
      </p:ext>
    </p:extLst>
  </p:cSld>
  <p:clrMapOvr>
    <a:masterClrMapping/>
  </p:clrMapOvr>
  <p:extLst mod="1">
    <p:ext uri="{DCECCB84-F9BA-43D5-87BE-67443E8EF086}">
      <p15:sldGuideLst xmlns:p15="http://schemas.microsoft.com/office/powerpoint/2012/main">
        <p15:guide id="1" orient="horz" pos="4042">
          <p15:clr>
            <a:srgbClr val="FBAE40"/>
          </p15:clr>
        </p15:guide>
        <p15:guide id="2" pos="506">
          <p15:clr>
            <a:srgbClr val="FBAE40"/>
          </p15:clr>
        </p15:guide>
        <p15:guide id="3" orient="horz" pos="528" userDrawn="1">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ne with Capyion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7D0000-7C67-41EE-B43F-AE22457B36AB}"/>
              </a:ext>
            </a:extLst>
          </p:cNvPr>
          <p:cNvSpPr/>
          <p:nvPr userDrawn="1"/>
        </p:nvSpPr>
        <p:spPr>
          <a:xfrm>
            <a:off x="0" y="1737360"/>
            <a:ext cx="5047488" cy="512064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 name="Title 1">
            <a:extLst>
              <a:ext uri="{FF2B5EF4-FFF2-40B4-BE49-F238E27FC236}">
                <a16:creationId xmlns:a16="http://schemas.microsoft.com/office/drawing/2014/main" id="{432466C2-B08E-47AF-9DA7-104243999B45}"/>
              </a:ext>
            </a:extLst>
          </p:cNvPr>
          <p:cNvSpPr>
            <a:spLocks noGrp="1"/>
          </p:cNvSpPr>
          <p:nvPr>
            <p:ph type="title" hasCustomPrompt="1"/>
          </p:nvPr>
        </p:nvSpPr>
        <p:spPr>
          <a:xfrm>
            <a:off x="838201" y="742867"/>
            <a:ext cx="3232108" cy="566931"/>
          </a:xfrm>
        </p:spPr>
        <p:txBody>
          <a:bodyPr lIns="36000" tIns="0" rIns="0" bIns="0"/>
          <a:lstStyle/>
          <a:p>
            <a:r>
              <a:rPr lang="en-US" dirty="0"/>
              <a:t>Title Here</a:t>
            </a:r>
            <a:endParaRPr lang="ru-RU" dirty="0"/>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D8FBFFEB-7D66-4958-8CB8-D2B18C6A5A9B}" type="datetime1">
              <a:rPr lang="en-US" smtClean="0"/>
              <a:t>5/29/19</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hasCustomPrompt="1"/>
          </p:nvPr>
        </p:nvSpPr>
        <p:spPr>
          <a:xfrm>
            <a:off x="6118253" y="3022847"/>
            <a:ext cx="375726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p:nvPr>
        </p:nvSpPr>
        <p:spPr>
          <a:xfrm>
            <a:off x="6118253" y="3390381"/>
            <a:ext cx="3757265" cy="696037"/>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118253" y="2373098"/>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p:nvPr>
        </p:nvSpPr>
        <p:spPr>
          <a:xfrm>
            <a:off x="4097124" y="867177"/>
            <a:ext cx="5699305" cy="1174966"/>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1" name="Picture Placeholder 10">
            <a:extLst>
              <a:ext uri="{FF2B5EF4-FFF2-40B4-BE49-F238E27FC236}">
                <a16:creationId xmlns:a16="http://schemas.microsoft.com/office/drawing/2014/main" id="{3B535E35-8075-4558-BA3A-C9DFB4FCA5B8}"/>
              </a:ext>
            </a:extLst>
          </p:cNvPr>
          <p:cNvSpPr>
            <a:spLocks noGrp="1"/>
          </p:cNvSpPr>
          <p:nvPr>
            <p:ph type="pic" sz="quarter" idx="26"/>
          </p:nvPr>
        </p:nvSpPr>
        <p:spPr>
          <a:xfrm>
            <a:off x="2040340" y="2277360"/>
            <a:ext cx="2029968" cy="3533263"/>
          </a:xfrm>
        </p:spPr>
        <p:txBody>
          <a:bodyPr anchor="ctr" anchorCtr="0">
            <a:normAutofit/>
          </a:bodyPr>
          <a:lstStyle>
            <a:lvl1pPr marL="0" indent="0" algn="ctr">
              <a:buNone/>
              <a:defRPr sz="1800">
                <a:solidFill>
                  <a:schemeClr val="bg1"/>
                </a:solidFill>
              </a:defRPr>
            </a:lvl1pPr>
          </a:lstStyle>
          <a:p>
            <a:r>
              <a:rPr lang="en-US"/>
              <a:t>Click icon to add picture</a:t>
            </a:r>
            <a:endParaRPr lang="ru-RU" dirty="0"/>
          </a:p>
        </p:txBody>
      </p:sp>
      <p:sp>
        <p:nvSpPr>
          <p:cNvPr id="25" name="Text Placeholder 2">
            <a:extLst>
              <a:ext uri="{FF2B5EF4-FFF2-40B4-BE49-F238E27FC236}">
                <a16:creationId xmlns:a16="http://schemas.microsoft.com/office/drawing/2014/main" id="{9E1A0053-EF84-446F-850C-6AC8FF9CCEDF}"/>
              </a:ext>
            </a:extLst>
          </p:cNvPr>
          <p:cNvSpPr>
            <a:spLocks noGrp="1"/>
          </p:cNvSpPr>
          <p:nvPr>
            <p:ph type="body" idx="27" hasCustomPrompt="1"/>
          </p:nvPr>
        </p:nvSpPr>
        <p:spPr>
          <a:xfrm>
            <a:off x="6118253" y="5004312"/>
            <a:ext cx="375726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2" name="Text Placeholder 11">
            <a:extLst>
              <a:ext uri="{FF2B5EF4-FFF2-40B4-BE49-F238E27FC236}">
                <a16:creationId xmlns:a16="http://schemas.microsoft.com/office/drawing/2014/main" id="{1534A936-14F3-4AEF-8CAD-03D91D568FE0}"/>
              </a:ext>
            </a:extLst>
          </p:cNvPr>
          <p:cNvSpPr>
            <a:spLocks noGrp="1"/>
          </p:cNvSpPr>
          <p:nvPr>
            <p:ph type="body" sz="quarter" idx="28"/>
          </p:nvPr>
        </p:nvSpPr>
        <p:spPr>
          <a:xfrm>
            <a:off x="6118254" y="5371846"/>
            <a:ext cx="3757266"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35" name="Picture Placeholder 15">
            <a:extLst>
              <a:ext uri="{FF2B5EF4-FFF2-40B4-BE49-F238E27FC236}">
                <a16:creationId xmlns:a16="http://schemas.microsoft.com/office/drawing/2014/main" id="{A88BEF2F-BB04-4330-BC4B-2912B69653B6}"/>
              </a:ext>
            </a:extLst>
          </p:cNvPr>
          <p:cNvSpPr>
            <a:spLocks noGrp="1"/>
          </p:cNvSpPr>
          <p:nvPr>
            <p:ph type="pic" sz="quarter" idx="29"/>
          </p:nvPr>
        </p:nvSpPr>
        <p:spPr>
          <a:xfrm>
            <a:off x="6118253" y="4354563"/>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772765757"/>
      </p:ext>
    </p:extLst>
  </p:cSld>
  <p:clrMapOvr>
    <a:masterClrMapping/>
  </p:clrMapOvr>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atin typeface="+mj-lt"/>
              </a:defRPr>
            </a:lvl1pPr>
          </a:lstStyle>
          <a:p>
            <a:r>
              <a:rPr lang="en-US"/>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28730"/>
            <a:ext cx="11274552" cy="1772070"/>
          </a:xfrm>
          <a:solidFill>
            <a:schemeClr val="accent1">
              <a:alpha val="30000"/>
            </a:schemeClr>
          </a:solidFill>
        </p:spPr>
        <p:txBody>
          <a:bodyPr tIns="252000" rIns="90000" anchor="t" anchorCtr="0">
            <a:normAutofit/>
          </a:bodyPr>
          <a:lstStyle>
            <a:lvl1pPr marL="0" indent="0" algn="ctr">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Tree>
    <p:extLst>
      <p:ext uri="{BB962C8B-B14F-4D97-AF65-F5344CB8AC3E}">
        <p14:creationId xmlns:p14="http://schemas.microsoft.com/office/powerpoint/2010/main" val="341798795"/>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3C2DEF1B-00D0-44E1-8603-CE979D2C478C}"/>
              </a:ext>
            </a:extLst>
          </p:cNvPr>
          <p:cNvSpPr>
            <a:spLocks noGrp="1"/>
          </p:cNvSpPr>
          <p:nvPr>
            <p:ph type="body" idx="1"/>
          </p:nvPr>
        </p:nvSpPr>
        <p:spPr>
          <a:xfrm>
            <a:off x="458788" y="2028826"/>
            <a:ext cx="4726800" cy="725776"/>
          </a:xfrm>
          <a:solidFill>
            <a:schemeClr val="accent1">
              <a:alpha val="60000"/>
            </a:schemeClr>
          </a:solidFill>
        </p:spPr>
        <p:txBody>
          <a:bodyPr vert="horz" lIns="396000" tIns="45720" rIns="91440" bIns="45720" rtlCol="0" anchor="ctr" anchorCtr="0">
            <a:noAutofit/>
          </a:bodyPr>
          <a:lstStyle>
            <a:lvl1pPr marL="0" indent="0">
              <a:buNone/>
              <a:defRPr lang="en-US" dirty="0">
                <a:solidFill>
                  <a:schemeClr val="bg1"/>
                </a:solidFill>
              </a:defRPr>
            </a:lvl1pPr>
          </a:lstStyle>
          <a:p>
            <a:pPr marL="228600" lvl="0" indent="-228600"/>
            <a:r>
              <a:rPr lang="en-US"/>
              <a:t>Edit Master text styles</a:t>
            </a:r>
          </a:p>
        </p:txBody>
      </p:sp>
      <p:sp>
        <p:nvSpPr>
          <p:cNvPr id="20" name="Title 19">
            <a:extLst>
              <a:ext uri="{FF2B5EF4-FFF2-40B4-BE49-F238E27FC236}">
                <a16:creationId xmlns:a16="http://schemas.microsoft.com/office/drawing/2014/main" id="{64B737A3-9F6C-4989-B51B-07BDDD38FDB3}"/>
              </a:ext>
            </a:extLst>
          </p:cNvPr>
          <p:cNvSpPr>
            <a:spLocks noGrp="1"/>
          </p:cNvSpPr>
          <p:nvPr>
            <p:ph type="title" hasCustomPrompt="1"/>
          </p:nvPr>
        </p:nvSpPr>
        <p:spPr>
          <a:xfrm>
            <a:off x="458788" y="2754601"/>
            <a:ext cx="4726800" cy="1861200"/>
          </a:xfrm>
          <a:solidFill>
            <a:schemeClr val="bg1">
              <a:alpha val="50000"/>
            </a:schemeClr>
          </a:solidFill>
        </p:spPr>
        <p:txBody>
          <a:bodyPr lIns="396000" tIns="0" rIns="0" bIns="0">
            <a:noAutofit/>
          </a:bodyPr>
          <a:lstStyle>
            <a:lvl1pPr>
              <a:lnSpc>
                <a:spcPct val="85000"/>
              </a:lnSpc>
              <a:defRPr sz="5500"/>
            </a:lvl1pPr>
          </a:lstStyle>
          <a:p>
            <a:r>
              <a:rPr lang="en-US" dirty="0"/>
              <a:t>Click to Edit Title</a:t>
            </a:r>
            <a:endParaRPr lang="ru-RU" dirty="0"/>
          </a:p>
        </p:txBody>
      </p:sp>
    </p:spTree>
    <p:extLst>
      <p:ext uri="{BB962C8B-B14F-4D97-AF65-F5344CB8AC3E}">
        <p14:creationId xmlns:p14="http://schemas.microsoft.com/office/powerpoint/2010/main" val="4231680191"/>
      </p:ext>
    </p:extLst>
  </p:cSld>
  <p:clrMapOvr>
    <a:masterClrMapping/>
  </p:clrMapOvr>
  <p:extLst mod="1">
    <p:ext uri="{DCECCB84-F9BA-43D5-87BE-67443E8EF086}">
      <p15:sldGuideLst xmlns:p15="http://schemas.microsoft.com/office/powerpoint/2012/main">
        <p15:guide id="4" orient="horz" pos="55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E61479DD-CE43-4425-B485-C8F1C75475A8}"/>
              </a:ext>
            </a:extLst>
          </p:cNvPr>
          <p:cNvSpPr>
            <a:spLocks noGrp="1"/>
          </p:cNvSpPr>
          <p:nvPr>
            <p:ph idx="1"/>
          </p:nvPr>
        </p:nvSpPr>
        <p:spPr>
          <a:xfrm>
            <a:off x="838200" y="1597939"/>
            <a:ext cx="10515600" cy="3874709"/>
          </a:xfrm>
        </p:spPr>
        <p:txBody>
          <a:bodyPr>
            <a:normAutofit/>
          </a:bodyPr>
          <a:lstStyle>
            <a:lvl1pPr marL="228600" indent="-228600">
              <a:buClr>
                <a:schemeClr val="tx2">
                  <a:lumMod val="40000"/>
                  <a:lumOff val="60000"/>
                </a:schemeClr>
              </a:buClr>
              <a:buFont typeface="Wingdings" panose="05000000000000000000" pitchFamily="2" charset="2"/>
              <a:buChar char="§"/>
              <a:defRPr sz="2000"/>
            </a:lvl1pPr>
            <a:lvl2pPr marL="685800" indent="-228600">
              <a:buClr>
                <a:schemeClr val="tx2">
                  <a:lumMod val="60000"/>
                  <a:lumOff val="40000"/>
                </a:schemeClr>
              </a:buClr>
              <a:buFont typeface="Wingdings" panose="05000000000000000000" pitchFamily="2" charset="2"/>
              <a:buChar char="§"/>
              <a:defRPr sz="1800"/>
            </a:lvl2pPr>
            <a:lvl3pPr marL="1143000" indent="-228600">
              <a:buClr>
                <a:schemeClr val="tx2">
                  <a:lumMod val="60000"/>
                  <a:lumOff val="40000"/>
                </a:schemeClr>
              </a:buClr>
              <a:buFont typeface="Wingdings" panose="05000000000000000000" pitchFamily="2" charset="2"/>
              <a:buChar char="§"/>
              <a:defRPr sz="1600"/>
            </a:lvl3pPr>
            <a:lvl4pPr marL="1600200" indent="-228600">
              <a:buClr>
                <a:schemeClr val="tx2">
                  <a:lumMod val="60000"/>
                  <a:lumOff val="40000"/>
                </a:schemeClr>
              </a:buClr>
              <a:buFont typeface="Wingdings" panose="05000000000000000000" pitchFamily="2" charset="2"/>
              <a:buChar char="§"/>
              <a:defRPr sz="1400"/>
            </a:lvl4pPr>
            <a:lvl5pPr marL="2057400" indent="-228600">
              <a:buClr>
                <a:schemeClr val="tx2">
                  <a:lumMod val="60000"/>
                  <a:lumOff val="40000"/>
                </a:schemeClr>
              </a:buClr>
              <a:buFont typeface="Wingdings" panose="05000000000000000000" pitchFamily="2" charset="2"/>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5/29/19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Tree>
    <p:extLst>
      <p:ext uri="{BB962C8B-B14F-4D97-AF65-F5344CB8AC3E}">
        <p14:creationId xmlns:p14="http://schemas.microsoft.com/office/powerpoint/2010/main" val="3866012037"/>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5/29/19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2" y="1597938"/>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6495790" y="1597938"/>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Content Placeholder 7">
            <a:extLst>
              <a:ext uri="{FF2B5EF4-FFF2-40B4-BE49-F238E27FC236}">
                <a16:creationId xmlns:a16="http://schemas.microsoft.com/office/drawing/2014/main" id="{0314D5FA-EBD7-472E-9864-D76743BAB4DF}"/>
              </a:ext>
            </a:extLst>
          </p:cNvPr>
          <p:cNvSpPr>
            <a:spLocks noGrp="1"/>
          </p:cNvSpPr>
          <p:nvPr>
            <p:ph sz="quarter" idx="31"/>
          </p:nvPr>
        </p:nvSpPr>
        <p:spPr>
          <a:xfrm>
            <a:off x="836613" y="2055043"/>
            <a:ext cx="4821237" cy="3417605"/>
          </a:xfrm>
        </p:spPr>
        <p:txBody>
          <a:bodyPr lIns="36000" tIns="0" rIns="0" bIns="0">
            <a:normAutofit/>
          </a:bodyPr>
          <a:lstStyle>
            <a:lvl1pPr marL="0" indent="0" algn="l">
              <a:buNone/>
              <a:defRPr sz="2000"/>
            </a:lvl1pPr>
            <a:lvl2pPr marL="457200" indent="0" algn="l">
              <a:buNone/>
              <a:defRPr sz="1800"/>
            </a:lvl2pPr>
          </a:lstStyle>
          <a:p>
            <a:pPr lvl="0"/>
            <a:r>
              <a:rPr lang="en-US"/>
              <a:t>Edit Master text styles</a:t>
            </a:r>
          </a:p>
          <a:p>
            <a:pPr lvl="1"/>
            <a:r>
              <a:rPr lang="en-US"/>
              <a:t>Second level</a:t>
            </a:r>
          </a:p>
        </p:txBody>
      </p:sp>
      <p:sp>
        <p:nvSpPr>
          <p:cNvPr id="16" name="Content Placeholder 7">
            <a:extLst>
              <a:ext uri="{FF2B5EF4-FFF2-40B4-BE49-F238E27FC236}">
                <a16:creationId xmlns:a16="http://schemas.microsoft.com/office/drawing/2014/main" id="{BA129CFA-D87C-494E-9E6D-E317C4D157EB}"/>
              </a:ext>
            </a:extLst>
          </p:cNvPr>
          <p:cNvSpPr>
            <a:spLocks noGrp="1"/>
          </p:cNvSpPr>
          <p:nvPr>
            <p:ph sz="quarter" idx="32"/>
          </p:nvPr>
        </p:nvSpPr>
        <p:spPr>
          <a:xfrm>
            <a:off x="6495086" y="2055043"/>
            <a:ext cx="4821237" cy="3417605"/>
          </a:xfrm>
        </p:spPr>
        <p:txBody>
          <a:bodyPr lIns="36000" tIns="0" rIns="0" bIns="0">
            <a:normAutofit/>
          </a:bodyPr>
          <a:lstStyle>
            <a:lvl1pPr marL="0" indent="0" algn="l">
              <a:buNone/>
              <a:defRPr sz="2000"/>
            </a:lvl1pPr>
            <a:lvl2pPr marL="457200" indent="0" algn="l">
              <a:buNone/>
              <a:defRPr sz="1800"/>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15988945"/>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6096000" y="1838558"/>
            <a:ext cx="5653088" cy="3761895"/>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5/29/19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0" y="1838558"/>
            <a:ext cx="6096000" cy="3761895"/>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dirty="0"/>
          </a:p>
        </p:txBody>
      </p:sp>
      <p:sp>
        <p:nvSpPr>
          <p:cNvPr id="12" name="Text Placeholder 2">
            <a:extLst>
              <a:ext uri="{FF2B5EF4-FFF2-40B4-BE49-F238E27FC236}">
                <a16:creationId xmlns:a16="http://schemas.microsoft.com/office/drawing/2014/main" id="{85E84782-CEED-4A74-8650-9CC907EA7201}"/>
              </a:ext>
            </a:extLst>
          </p:cNvPr>
          <p:cNvSpPr>
            <a:spLocks noGrp="1"/>
          </p:cNvSpPr>
          <p:nvPr>
            <p:ph type="body" idx="1"/>
          </p:nvPr>
        </p:nvSpPr>
        <p:spPr>
          <a:xfrm>
            <a:off x="839788" y="2166173"/>
            <a:ext cx="4817357" cy="338901"/>
          </a:xfrm>
        </p:spPr>
        <p:txBody>
          <a:bodyPr anchor="ctr" anchorCtr="0">
            <a:noAutofit/>
          </a:bodyPr>
          <a:lstStyle>
            <a:lvl1pPr marL="0" indent="0">
              <a:buFont typeface="Arial" panose="020B0604020202020204" pitchFamily="34" charset="0"/>
              <a:buNone/>
              <a:defRPr lang="en-US" sz="2200" b="1" kern="1200" dirty="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342900" lvl="0" indent="-342900" algn="l" defTabSz="914400" rtl="0" eaLnBrk="1" latinLnBrk="0" hangingPunct="1">
              <a:lnSpc>
                <a:spcPct val="90000"/>
              </a:lnSpc>
              <a:spcBef>
                <a:spcPts val="1000"/>
              </a:spcBef>
            </a:pPr>
            <a:r>
              <a:rPr lang="en-US"/>
              <a:t>Edit Master text styles</a:t>
            </a:r>
          </a:p>
        </p:txBody>
      </p:sp>
      <p:sp>
        <p:nvSpPr>
          <p:cNvPr id="13" name="Content Placeholder 3">
            <a:extLst>
              <a:ext uri="{FF2B5EF4-FFF2-40B4-BE49-F238E27FC236}">
                <a16:creationId xmlns:a16="http://schemas.microsoft.com/office/drawing/2014/main" id="{A4442761-B05F-4E61-83C8-DA8019B09325}"/>
              </a:ext>
            </a:extLst>
          </p:cNvPr>
          <p:cNvSpPr>
            <a:spLocks noGrp="1"/>
          </p:cNvSpPr>
          <p:nvPr>
            <p:ph sz="half" idx="2"/>
          </p:nvPr>
        </p:nvSpPr>
        <p:spPr>
          <a:xfrm>
            <a:off x="839788" y="2614467"/>
            <a:ext cx="4817357" cy="2667396"/>
          </a:xfrm>
        </p:spPr>
        <p:txBody>
          <a:bodyPr>
            <a:normAutofit/>
          </a:bodyPr>
          <a:lstStyle>
            <a:lvl1pPr marL="228600" indent="-228600">
              <a:buClr>
                <a:schemeClr val="tx2">
                  <a:lumMod val="40000"/>
                  <a:lumOff val="60000"/>
                </a:schemeClr>
              </a:buClr>
              <a:buFont typeface="Wingdings" panose="05000000000000000000" pitchFamily="2" charset="2"/>
              <a:buChar char="§"/>
              <a:defRPr sz="1400"/>
            </a:lvl1pPr>
            <a:lvl2pPr marL="685800" indent="-228600">
              <a:buClr>
                <a:schemeClr val="tx2">
                  <a:lumMod val="40000"/>
                  <a:lumOff val="60000"/>
                </a:schemeClr>
              </a:buClr>
              <a:buFont typeface="Wingdings" panose="05000000000000000000" pitchFamily="2" charset="2"/>
              <a:buChar char="§"/>
              <a:defRPr sz="1400"/>
            </a:lvl2pPr>
            <a:lvl3pPr>
              <a:defRPr sz="1400"/>
            </a:lvl3pPr>
            <a:lvl4pPr>
              <a:defRPr sz="1200"/>
            </a:lvl4pPr>
            <a:lvl5pPr>
              <a:defRPr sz="1200"/>
            </a:lvl5pPr>
          </a:lstStyle>
          <a:p>
            <a:pPr lvl="0"/>
            <a:r>
              <a:rPr lang="en-US"/>
              <a:t>Edit Master text styles</a:t>
            </a:r>
          </a:p>
          <a:p>
            <a:pPr lvl="1"/>
            <a:r>
              <a:rPr lang="en-US"/>
              <a:t>Second level</a:t>
            </a:r>
          </a:p>
        </p:txBody>
      </p:sp>
      <p:sp>
        <p:nvSpPr>
          <p:cNvPr id="14" name="Text Placeholder 4">
            <a:extLst>
              <a:ext uri="{FF2B5EF4-FFF2-40B4-BE49-F238E27FC236}">
                <a16:creationId xmlns:a16="http://schemas.microsoft.com/office/drawing/2014/main" id="{675CE59E-BBF8-4A23-A2D4-859D2A375B8A}"/>
              </a:ext>
            </a:extLst>
          </p:cNvPr>
          <p:cNvSpPr>
            <a:spLocks noGrp="1"/>
          </p:cNvSpPr>
          <p:nvPr>
            <p:ph type="body" sz="quarter" idx="3"/>
          </p:nvPr>
        </p:nvSpPr>
        <p:spPr>
          <a:xfrm>
            <a:off x="6495790" y="2166173"/>
            <a:ext cx="4859598" cy="338902"/>
          </a:xfrm>
        </p:spPr>
        <p:txBody>
          <a:bodyPr vert="horz" lIns="91440" tIns="45720" rIns="91440" bIns="45720" rtlCol="0" anchor="ctr" anchorCtr="0">
            <a:noAutofit/>
          </a:bodyPr>
          <a:lstStyle>
            <a:lvl1pPr marL="0" indent="0">
              <a:buNone/>
              <a:defRPr lang="en-US" sz="2200" b="1">
                <a:latin typeface="+mj-lt"/>
              </a:defRPr>
            </a:lvl1pPr>
          </a:lstStyle>
          <a:p>
            <a:pPr marL="228600" lvl="0" indent="-228600"/>
            <a:r>
              <a:rPr lang="en-US"/>
              <a:t>Edit Master text styles</a:t>
            </a:r>
          </a:p>
        </p:txBody>
      </p:sp>
      <p:sp>
        <p:nvSpPr>
          <p:cNvPr id="15" name="Content Placeholder 5">
            <a:extLst>
              <a:ext uri="{FF2B5EF4-FFF2-40B4-BE49-F238E27FC236}">
                <a16:creationId xmlns:a16="http://schemas.microsoft.com/office/drawing/2014/main" id="{E8F94DDD-6A48-4E09-A419-FAF3E395AB55}"/>
              </a:ext>
            </a:extLst>
          </p:cNvPr>
          <p:cNvSpPr>
            <a:spLocks noGrp="1"/>
          </p:cNvSpPr>
          <p:nvPr>
            <p:ph sz="quarter" idx="4"/>
          </p:nvPr>
        </p:nvSpPr>
        <p:spPr>
          <a:xfrm>
            <a:off x="6495790" y="2614467"/>
            <a:ext cx="4859598" cy="2667396"/>
          </a:xfrm>
        </p:spPr>
        <p:txBody>
          <a:bodyPr>
            <a:normAutofit/>
          </a:bodyPr>
          <a:lstStyle>
            <a:lvl1pPr marL="228600" indent="-228600">
              <a:buClr>
                <a:schemeClr val="bg2">
                  <a:lumMod val="40000"/>
                  <a:lumOff val="60000"/>
                </a:schemeClr>
              </a:buClr>
              <a:buFont typeface="Wingdings" panose="05000000000000000000" pitchFamily="2" charset="2"/>
              <a:buChar char="§"/>
              <a:defRPr sz="1400"/>
            </a:lvl1pPr>
            <a:lvl2pPr marL="685800" indent="-228600">
              <a:buClr>
                <a:schemeClr val="bg2">
                  <a:lumMod val="40000"/>
                  <a:lumOff val="60000"/>
                </a:schemeClr>
              </a:buClr>
              <a:buFont typeface="Wingdings" panose="05000000000000000000" pitchFamily="2" charset="2"/>
              <a:buChar char="§"/>
              <a:defRPr sz="1400"/>
            </a:lvl2pPr>
            <a:lvl3pPr>
              <a:defRPr sz="1400"/>
            </a:lvl3pPr>
            <a:lvl4pPr>
              <a:defRPr sz="1400"/>
            </a:lvl4pPr>
            <a:lvl5pPr>
              <a:defRPr sz="14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432081559"/>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21460" y="3521159"/>
            <a:ext cx="2642616" cy="1041316"/>
          </a:xfrm>
        </p:spPr>
        <p:txBody>
          <a:bodyPr lIns="36000" tIns="0" rIns="0" bIns="0" anchor="b">
            <a:normAutofit/>
          </a:bodyPr>
          <a:lstStyle>
            <a:lvl1pPr>
              <a:defRPr sz="3600"/>
            </a:lvl1pPr>
          </a:lstStyle>
          <a:p>
            <a:r>
              <a:rPr lang="en-US" dirty="0"/>
              <a:t>Click to Edit Title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821460" y="4669674"/>
            <a:ext cx="2642616" cy="1041316"/>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p>
            <a:fld id="{78B1225C-A326-43F6-99D9-A073D5261568}" type="datetime1">
              <a:rPr lang="en-US" smtClean="0"/>
              <a:t>5/29/19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3871830" y="4669674"/>
            <a:ext cx="6275470" cy="1041316"/>
          </a:xfrm>
        </p:spPr>
        <p:txBody>
          <a:bodyPr lIns="36000" tIns="0" rIns="0" bIns="0">
            <a:normAutofit/>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458724" y="457200"/>
            <a:ext cx="11274552" cy="2971800"/>
          </a:xfrm>
        </p:spPr>
        <p:txBody>
          <a:bodyPr anchor="ctr" anchorCtr="0">
            <a:noAutofit/>
          </a:bodyPr>
          <a:lstStyle>
            <a:lvl1pPr marL="0" indent="0" algn="ctr">
              <a:buNone/>
              <a:defRPr/>
            </a:lvl1pPr>
          </a:lstStyle>
          <a:p>
            <a:r>
              <a:rPr lang="en-US"/>
              <a:t>Click icon to add picture</a:t>
            </a:r>
            <a:endParaRPr lang="ru-RU" dirty="0"/>
          </a:p>
        </p:txBody>
      </p:sp>
      <p:sp>
        <p:nvSpPr>
          <p:cNvPr id="12" name="Picture Placeholder 11">
            <a:extLst>
              <a:ext uri="{FF2B5EF4-FFF2-40B4-BE49-F238E27FC236}">
                <a16:creationId xmlns:a16="http://schemas.microsoft.com/office/drawing/2014/main" id="{11C7490E-08AD-4189-8849-3BD35E900B86}"/>
              </a:ext>
            </a:extLst>
          </p:cNvPr>
          <p:cNvSpPr>
            <a:spLocks noGrp="1"/>
          </p:cNvSpPr>
          <p:nvPr>
            <p:ph type="pic" sz="quarter" idx="15"/>
          </p:nvPr>
        </p:nvSpPr>
        <p:spPr>
          <a:xfrm>
            <a:off x="883175" y="838066"/>
            <a:ext cx="786384" cy="521208"/>
          </a:xfrm>
          <a:ln>
            <a:solidFill>
              <a:schemeClr val="accent5"/>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828364458"/>
      </p:ext>
    </p:extLst>
  </p:cSld>
  <p:clrMapOvr>
    <a:masterClrMapping/>
  </p:clrMapOvr>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p>
            <a:fld id="{78B1225C-A326-43F6-99D9-A073D5261568}" type="datetime1">
              <a:rPr lang="en-US" smtClean="0"/>
              <a:t>5/29/19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8" name="Title 7">
            <a:extLst>
              <a:ext uri="{FF2B5EF4-FFF2-40B4-BE49-F238E27FC236}">
                <a16:creationId xmlns:a16="http://schemas.microsoft.com/office/drawing/2014/main" id="{D0DF9619-89F0-4C89-BF3C-FB75431C0020}"/>
              </a:ext>
            </a:extLst>
          </p:cNvPr>
          <p:cNvSpPr>
            <a:spLocks noGrp="1"/>
          </p:cNvSpPr>
          <p:nvPr>
            <p:ph type="title"/>
          </p:nvPr>
        </p:nvSpPr>
        <p:spPr>
          <a:xfrm>
            <a:off x="2178148" y="622349"/>
            <a:ext cx="7835705" cy="1124611"/>
          </a:xfrm>
        </p:spPr>
        <p:txBody>
          <a:bodyPr/>
          <a:lstStyle>
            <a:lvl1pPr algn="ctr">
              <a:defRPr/>
            </a:lvl1pPr>
          </a:lstStyle>
          <a:p>
            <a:r>
              <a:rPr lang="en-US"/>
              <a:t>Click to edit Master title style</a:t>
            </a:r>
            <a:endParaRPr lang="ru-RU" dirty="0"/>
          </a:p>
        </p:txBody>
      </p:sp>
    </p:spTree>
    <p:extLst>
      <p:ext uri="{BB962C8B-B14F-4D97-AF65-F5344CB8AC3E}">
        <p14:creationId xmlns:p14="http://schemas.microsoft.com/office/powerpoint/2010/main" val="4200028303"/>
      </p:ext>
    </p:extLst>
  </p:cSld>
  <p:clrMapOvr>
    <a:masterClrMapping/>
  </p:clrMapOvr>
  <p:extLst mod="1">
    <p:ext uri="{DCECCB84-F9BA-43D5-87BE-67443E8EF086}">
      <p15:sldGuideLst xmlns:p15="http://schemas.microsoft.com/office/powerpoint/2012/main">
        <p15:guide id="5"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5/29/19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Tree>
    <p:extLst>
      <p:ext uri="{BB962C8B-B14F-4D97-AF65-F5344CB8AC3E}">
        <p14:creationId xmlns:p14="http://schemas.microsoft.com/office/powerpoint/2010/main" val="1611811041"/>
      </p:ext>
    </p:extLst>
  </p:cSld>
  <p:clrMapOvr>
    <a:masterClrMapping/>
  </p:clrMapOvr>
  <p:extLst mod="1">
    <p:ext uri="{DCECCB84-F9BA-43D5-87BE-67443E8EF086}">
      <p15:sldGuideLst xmlns:p15="http://schemas.microsoft.com/office/powerpoint/2012/main">
        <p15:guide id="1" orient="horz" pos="4042">
          <p15:clr>
            <a:srgbClr val="FBAE40"/>
          </p15:clr>
        </p15:guide>
        <p15:guide id="2" pos="506">
          <p15:clr>
            <a:srgbClr val="FBAE40"/>
          </p15:clr>
        </p15:guide>
        <p15:guide id="3" orient="horz" pos="504">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0595AFC1-BF2C-4C83-B474-7121F9C0BC8C}"/>
              </a:ext>
            </a:extLst>
          </p:cNvPr>
          <p:cNvSpPr>
            <a:spLocks noGrp="1"/>
          </p:cNvSpPr>
          <p:nvPr>
            <p:ph idx="1"/>
          </p:nvPr>
        </p:nvSpPr>
        <p:spPr>
          <a:xfrm>
            <a:off x="6096000" y="457199"/>
            <a:ext cx="5653088" cy="5403851"/>
          </a:xfrm>
          <a:noFill/>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p:txBody>
      </p:sp>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30127" y="691751"/>
            <a:ext cx="4584212" cy="540001"/>
          </a:xfrm>
        </p:spPr>
        <p:txBody>
          <a:bodyPr lIns="36000" tIns="0" rIns="0" bIns="0" anchor="b">
            <a:normAutofit/>
          </a:bodyPr>
          <a:lstStyle>
            <a:lvl1pPr>
              <a:defRPr sz="3600"/>
            </a:lvl1pPr>
          </a:lstStyle>
          <a:p>
            <a:r>
              <a:rPr lang="en-US" dirty="0"/>
              <a:t>Title Here</a:t>
            </a:r>
            <a:endParaRPr lang="ru-RU" dirty="0"/>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5/29/19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9" name="Text Placeholder 3">
            <a:extLst>
              <a:ext uri="{FF2B5EF4-FFF2-40B4-BE49-F238E27FC236}">
                <a16:creationId xmlns:a16="http://schemas.microsoft.com/office/drawing/2014/main" id="{8ECAA0F2-C20F-4289-BFB8-9BC2C65A8B9F}"/>
              </a:ext>
            </a:extLst>
          </p:cNvPr>
          <p:cNvSpPr>
            <a:spLocks noGrp="1"/>
          </p:cNvSpPr>
          <p:nvPr>
            <p:ph type="body" sz="half" idx="2"/>
          </p:nvPr>
        </p:nvSpPr>
        <p:spPr>
          <a:xfrm>
            <a:off x="839788" y="1326250"/>
            <a:ext cx="4574551" cy="4484150"/>
          </a:xfrm>
        </p:spPr>
        <p:txBody>
          <a:bodyPr vert="horz" lIns="36000" tIns="0" rIns="0" bIns="0" rtlCol="0">
            <a:normAutofit/>
          </a:bodyPr>
          <a:lstStyle>
            <a:lvl1pPr marL="0" indent="0">
              <a:buNone/>
              <a:defRPr lang="en-US" sz="1800">
                <a:solidFill>
                  <a:schemeClr val="tx2"/>
                </a:solidFill>
              </a:defRPr>
            </a:lvl1pPr>
          </a:lstStyle>
          <a:p>
            <a:pPr marL="228600" lvl="0" indent="-228600"/>
            <a:r>
              <a:rPr lang="en-US"/>
              <a:t>Edit Master text styles</a:t>
            </a:r>
          </a:p>
        </p:txBody>
      </p:sp>
    </p:spTree>
    <p:extLst>
      <p:ext uri="{BB962C8B-B14F-4D97-AF65-F5344CB8AC3E}">
        <p14:creationId xmlns:p14="http://schemas.microsoft.com/office/powerpoint/2010/main" val="1985006598"/>
      </p:ext>
    </p:extLst>
  </p:cSld>
  <p:clrMapOvr>
    <a:masterClrMapping/>
  </p:clrMapOvr>
  <p:extLst mod="1">
    <p:ext uri="{DCECCB84-F9BA-43D5-87BE-67443E8EF086}">
      <p15:sldGuideLst xmlns:p15="http://schemas.microsoft.com/office/powerpoint/2012/main">
        <p15:guide id="1" orient="horz" pos="4042">
          <p15:clr>
            <a:srgbClr val="FBAE40"/>
          </p15:clr>
        </p15:guide>
        <p15:guide id="2" pos="506">
          <p15:clr>
            <a:srgbClr val="FBAE40"/>
          </p15:clr>
        </p15:guide>
        <p15:guide id="3" orient="horz" pos="528">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lvl1pPr>
              <a:defRPr>
                <a:solidFill>
                  <a:schemeClr val="bg1"/>
                </a:solidFill>
              </a:defRPr>
            </a:lvl1pPr>
          </a:lstStyle>
          <a:p>
            <a:fld id="{3BDA9C29-DD8E-4518-B4D3-44806885A5F9}" type="datetime1">
              <a:rPr lang="en-US" smtClean="0"/>
              <a:t>5/29/19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bg1"/>
                </a:solidFill>
              </a:defRPr>
            </a:lvl1pPr>
          </a:lstStyle>
          <a:p>
            <a:r>
              <a:rPr lang="en-US" dirty="0"/>
              <a:t>ADD A FOOADDTER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lvl1pPr>
              <a:defRPr>
                <a:solidFill>
                  <a:schemeClr val="bg1"/>
                </a:solidFill>
              </a:defRPr>
            </a:lvl1pPr>
          </a:lstStyle>
          <a:p>
            <a:fld id="{3CE5352E-9B9F-4EDC-8769-7FA3D3F814C7}" type="slidenum">
              <a:rPr lang="ru-RU" smtClean="0"/>
              <a:pPr/>
              <a:t>‹#›</a:t>
            </a:fld>
            <a:endParaRPr lang="ru-RU" dirty="0"/>
          </a:p>
        </p:txBody>
      </p:sp>
      <p:sp>
        <p:nvSpPr>
          <p:cNvPr id="11" name="Title 1">
            <a:extLst>
              <a:ext uri="{FF2B5EF4-FFF2-40B4-BE49-F238E27FC236}">
                <a16:creationId xmlns:a16="http://schemas.microsoft.com/office/drawing/2014/main" id="{ED46F9B8-64BA-45E5-845E-CA6696C25C5F}"/>
              </a:ext>
            </a:extLst>
          </p:cNvPr>
          <p:cNvSpPr>
            <a:spLocks noGrp="1"/>
          </p:cNvSpPr>
          <p:nvPr>
            <p:ph type="title"/>
          </p:nvPr>
        </p:nvSpPr>
        <p:spPr>
          <a:xfrm>
            <a:off x="2394975" y="742867"/>
            <a:ext cx="7402050" cy="566931"/>
          </a:xfrm>
        </p:spPr>
        <p:txBody>
          <a:bodyPr lIns="36000" tIns="0" rIns="0" bIns="0"/>
          <a:lstStyle>
            <a:lvl1pPr algn="ctr">
              <a:defRPr/>
            </a:lvl1pPr>
          </a:lstStyle>
          <a:p>
            <a:r>
              <a:rPr lang="en-US"/>
              <a:t>Click to edit Master title style</a:t>
            </a:r>
            <a:endParaRPr lang="ru-RU" dirty="0"/>
          </a:p>
        </p:txBody>
      </p:sp>
      <p:sp>
        <p:nvSpPr>
          <p:cNvPr id="8" name="Picture Placeholder 2">
            <a:extLst>
              <a:ext uri="{FF2B5EF4-FFF2-40B4-BE49-F238E27FC236}">
                <a16:creationId xmlns:a16="http://schemas.microsoft.com/office/drawing/2014/main" id="{704937D3-320F-475C-B607-8D8AE31FF3A3}"/>
              </a:ext>
            </a:extLst>
          </p:cNvPr>
          <p:cNvSpPr>
            <a:spLocks noGrp="1"/>
          </p:cNvSpPr>
          <p:nvPr>
            <p:ph type="pic" idx="1"/>
          </p:nvPr>
        </p:nvSpPr>
        <p:spPr>
          <a:xfrm>
            <a:off x="458724" y="2277980"/>
            <a:ext cx="11290364" cy="4122820"/>
          </a:xfrm>
        </p:spPr>
        <p:txBody>
          <a:bodyPr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 Placeholder 3">
            <a:extLst>
              <a:ext uri="{FF2B5EF4-FFF2-40B4-BE49-F238E27FC236}">
                <a16:creationId xmlns:a16="http://schemas.microsoft.com/office/drawing/2014/main" id="{68404903-B722-4F8B-94E9-F478DB3A75E2}"/>
              </a:ext>
            </a:extLst>
          </p:cNvPr>
          <p:cNvSpPr>
            <a:spLocks noGrp="1"/>
          </p:cNvSpPr>
          <p:nvPr>
            <p:ph type="body" sz="half" idx="2"/>
          </p:nvPr>
        </p:nvSpPr>
        <p:spPr>
          <a:xfrm>
            <a:off x="2394975" y="1377834"/>
            <a:ext cx="7402050" cy="540000"/>
          </a:xfrm>
        </p:spPr>
        <p:txBody>
          <a:bodyPr vert="horz" lIns="36000" tIns="0" rIns="0" bIns="0" rtlCol="0">
            <a:normAutofit/>
          </a:bodyPr>
          <a:lstStyle>
            <a:lvl1pPr marL="0" indent="0" algn="ctr">
              <a:buNone/>
              <a:defRPr lang="en-US" sz="1800">
                <a:solidFill>
                  <a:schemeClr val="tx2"/>
                </a:solidFill>
              </a:defRPr>
            </a:lvl1pPr>
          </a:lstStyle>
          <a:p>
            <a:pPr marL="228600" lvl="0" indent="-228600" algn="ctr"/>
            <a:r>
              <a:rPr lang="en-US"/>
              <a:t>Edit Master text styles</a:t>
            </a:r>
          </a:p>
        </p:txBody>
      </p:sp>
    </p:spTree>
    <p:extLst>
      <p:ext uri="{BB962C8B-B14F-4D97-AF65-F5344CB8AC3E}">
        <p14:creationId xmlns:p14="http://schemas.microsoft.com/office/powerpoint/2010/main" val="1867728691"/>
      </p:ext>
    </p:extLst>
  </p:cSld>
  <p:clrMapOvr>
    <a:masterClrMapping/>
  </p:clrMapOvr>
  <p:extLst mod="1">
    <p:ext uri="{DCECCB84-F9BA-43D5-87BE-67443E8EF086}">
      <p15:sldGuideLst xmlns:p15="http://schemas.microsoft.com/office/powerpoint/2012/main">
        <p15:guide id="5" pos="3840">
          <p15:clr>
            <a:srgbClr val="FBAE40"/>
          </p15:clr>
        </p15:guide>
        <p15:guide id="6"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9C1590D-4639-4494-A37B-A15E7114FE5B}"/>
              </a:ext>
            </a:extLst>
          </p:cNvPr>
          <p:cNvSpPr>
            <a:spLocks noGrp="1"/>
          </p:cNvSpPr>
          <p:nvPr>
            <p:ph type="title"/>
          </p:nvPr>
        </p:nvSpPr>
        <p:spPr>
          <a:xfrm>
            <a:off x="838200" y="742867"/>
            <a:ext cx="9037320" cy="566931"/>
          </a:xfrm>
        </p:spPr>
        <p:txBody>
          <a:bodyPr lIns="36000" tIns="0" rIns="0" bIns="0"/>
          <a:lstStyle/>
          <a:p>
            <a:r>
              <a:rPr lang="en-US"/>
              <a:t>Click to edit Master title style</a:t>
            </a:r>
            <a:endParaRPr lang="ru-RU" dirty="0"/>
          </a:p>
        </p:txBody>
      </p:sp>
      <p:sp>
        <p:nvSpPr>
          <p:cNvPr id="7" name="Text Placeholder 3">
            <a:extLst>
              <a:ext uri="{FF2B5EF4-FFF2-40B4-BE49-F238E27FC236}">
                <a16:creationId xmlns:a16="http://schemas.microsoft.com/office/drawing/2014/main" id="{E40C1F5F-4B50-4906-83E6-9A2F1CB1F66E}"/>
              </a:ext>
            </a:extLst>
          </p:cNvPr>
          <p:cNvSpPr>
            <a:spLocks noGrp="1"/>
          </p:cNvSpPr>
          <p:nvPr>
            <p:ph type="body" sz="half" idx="2"/>
          </p:nvPr>
        </p:nvSpPr>
        <p:spPr>
          <a:xfrm>
            <a:off x="898161" y="2982416"/>
            <a:ext cx="1645920" cy="519503"/>
          </a:xfrm>
        </p:spPr>
        <p:txBody>
          <a:bodyPr lIns="0" tIns="0" rIns="0" bIns="0" anchor="t" anchorCtr="0">
            <a:normAutofit/>
          </a:bodyPr>
          <a:lstStyle>
            <a:lvl1pPr marL="0" indent="0">
              <a:lnSpc>
                <a:spcPct val="100000"/>
              </a:lnSpc>
              <a:spcBef>
                <a:spcPts val="0"/>
              </a:spcBef>
              <a:buNone/>
              <a:defRPr lang="en-US" sz="12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Text Placeholder 3">
            <a:extLst>
              <a:ext uri="{FF2B5EF4-FFF2-40B4-BE49-F238E27FC236}">
                <a16:creationId xmlns:a16="http://schemas.microsoft.com/office/drawing/2014/main" id="{172EC0A4-5E0C-44C7-B8BF-100C17934C9D}"/>
              </a:ext>
            </a:extLst>
          </p:cNvPr>
          <p:cNvSpPr>
            <a:spLocks noGrp="1"/>
          </p:cNvSpPr>
          <p:nvPr>
            <p:ph type="body" sz="half" idx="34" hasCustomPrompt="1"/>
          </p:nvPr>
        </p:nvSpPr>
        <p:spPr>
          <a:xfrm>
            <a:off x="1399426" y="1924687"/>
            <a:ext cx="2469965"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11" name="Text Placeholder 3">
            <a:extLst>
              <a:ext uri="{FF2B5EF4-FFF2-40B4-BE49-F238E27FC236}">
                <a16:creationId xmlns:a16="http://schemas.microsoft.com/office/drawing/2014/main" id="{709E18E3-2E11-4B74-AF2C-001F81DE3F24}"/>
              </a:ext>
            </a:extLst>
          </p:cNvPr>
          <p:cNvSpPr>
            <a:spLocks noGrp="1"/>
          </p:cNvSpPr>
          <p:nvPr>
            <p:ph type="body" sz="half" idx="36"/>
          </p:nvPr>
        </p:nvSpPr>
        <p:spPr>
          <a:xfrm>
            <a:off x="2611286" y="2982416"/>
            <a:ext cx="1389888" cy="519503"/>
          </a:xfrm>
        </p:spPr>
        <p:txBody>
          <a:bodyPr lIns="0" tIns="0" rIns="0" bIns="0" anchor="t" anchorCtr="0">
            <a:normAutofit/>
          </a:bodyPr>
          <a:lstStyle>
            <a:lvl1pPr marL="0" indent="0">
              <a:lnSpc>
                <a:spcPct val="100000"/>
              </a:lnSpc>
              <a:spcBef>
                <a:spcPts val="0"/>
              </a:spcBef>
              <a:buNone/>
              <a:defRPr lang="en-US" sz="12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12" name="Picture Placeholder 12">
            <a:extLst>
              <a:ext uri="{FF2B5EF4-FFF2-40B4-BE49-F238E27FC236}">
                <a16:creationId xmlns:a16="http://schemas.microsoft.com/office/drawing/2014/main" id="{D61E6447-2CC7-47A3-8681-4133CCCB54D6}"/>
              </a:ext>
            </a:extLst>
          </p:cNvPr>
          <p:cNvSpPr>
            <a:spLocks noGrp="1"/>
          </p:cNvSpPr>
          <p:nvPr>
            <p:ph type="pic" sz="quarter" idx="37"/>
          </p:nvPr>
        </p:nvSpPr>
        <p:spPr>
          <a:xfrm>
            <a:off x="890694" y="3605411"/>
            <a:ext cx="1636776" cy="1618488"/>
          </a:xfrm>
        </p:spPr>
        <p:txBody>
          <a:bodyPr anchor="ctr" anchorCtr="0">
            <a:noAutofit/>
          </a:bodyPr>
          <a:lstStyle>
            <a:lvl1pPr marL="0" indent="0" algn="ctr">
              <a:buNone/>
              <a:defRPr sz="1400"/>
            </a:lvl1pPr>
          </a:lstStyle>
          <a:p>
            <a:r>
              <a:rPr lang="en-US"/>
              <a:t>Click icon to add picture</a:t>
            </a:r>
            <a:endParaRPr lang="ru-RU" dirty="0"/>
          </a:p>
        </p:txBody>
      </p:sp>
      <p:sp>
        <p:nvSpPr>
          <p:cNvPr id="13" name="Picture Placeholder 12">
            <a:extLst>
              <a:ext uri="{FF2B5EF4-FFF2-40B4-BE49-F238E27FC236}">
                <a16:creationId xmlns:a16="http://schemas.microsoft.com/office/drawing/2014/main" id="{CAD91B82-5EEF-4712-A699-B8302B6558DD}"/>
              </a:ext>
            </a:extLst>
          </p:cNvPr>
          <p:cNvSpPr>
            <a:spLocks noGrp="1"/>
          </p:cNvSpPr>
          <p:nvPr>
            <p:ph type="pic" sz="quarter" idx="38"/>
          </p:nvPr>
        </p:nvSpPr>
        <p:spPr>
          <a:xfrm>
            <a:off x="2514673" y="3605411"/>
            <a:ext cx="1636776" cy="1618488"/>
          </a:xfrm>
        </p:spPr>
        <p:txBody>
          <a:bodyPr anchor="ctr" anchorCtr="0">
            <a:noAutofit/>
          </a:bodyPr>
          <a:lstStyle>
            <a:lvl1pPr marL="0" indent="0" algn="ctr">
              <a:buNone/>
              <a:defRPr sz="1400"/>
            </a:lvl1pPr>
          </a:lstStyle>
          <a:p>
            <a:r>
              <a:rPr lang="en-US"/>
              <a:t>Click icon to add picture</a:t>
            </a:r>
            <a:endParaRPr lang="ru-RU" dirty="0"/>
          </a:p>
        </p:txBody>
      </p:sp>
      <p:sp>
        <p:nvSpPr>
          <p:cNvPr id="14" name="Text Placeholder 3">
            <a:extLst>
              <a:ext uri="{FF2B5EF4-FFF2-40B4-BE49-F238E27FC236}">
                <a16:creationId xmlns:a16="http://schemas.microsoft.com/office/drawing/2014/main" id="{57FAEB2B-6A01-4C63-ACA3-03B6E2919E8A}"/>
              </a:ext>
            </a:extLst>
          </p:cNvPr>
          <p:cNvSpPr>
            <a:spLocks noGrp="1"/>
          </p:cNvSpPr>
          <p:nvPr>
            <p:ph type="body" sz="half" idx="39"/>
          </p:nvPr>
        </p:nvSpPr>
        <p:spPr>
          <a:xfrm>
            <a:off x="4955269" y="2982416"/>
            <a:ext cx="2113508"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15" name="Text Placeholder 3">
            <a:extLst>
              <a:ext uri="{FF2B5EF4-FFF2-40B4-BE49-F238E27FC236}">
                <a16:creationId xmlns:a16="http://schemas.microsoft.com/office/drawing/2014/main" id="{89680D39-3D54-40CF-ABCB-BA448F099B30}"/>
              </a:ext>
            </a:extLst>
          </p:cNvPr>
          <p:cNvSpPr>
            <a:spLocks noGrp="1"/>
          </p:cNvSpPr>
          <p:nvPr>
            <p:ph type="body" sz="half" idx="40" hasCustomPrompt="1"/>
          </p:nvPr>
        </p:nvSpPr>
        <p:spPr>
          <a:xfrm>
            <a:off x="5509170" y="1924687"/>
            <a:ext cx="1622417"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17" name="Picture Placeholder 12">
            <a:extLst>
              <a:ext uri="{FF2B5EF4-FFF2-40B4-BE49-F238E27FC236}">
                <a16:creationId xmlns:a16="http://schemas.microsoft.com/office/drawing/2014/main" id="{E81CA5F1-31CE-4D4C-A27D-2B342ECD994A}"/>
              </a:ext>
            </a:extLst>
          </p:cNvPr>
          <p:cNvSpPr>
            <a:spLocks noGrp="1"/>
          </p:cNvSpPr>
          <p:nvPr>
            <p:ph type="pic" sz="quarter" idx="43"/>
          </p:nvPr>
        </p:nvSpPr>
        <p:spPr>
          <a:xfrm>
            <a:off x="4961249" y="3605411"/>
            <a:ext cx="2048256" cy="896112"/>
          </a:xfrm>
        </p:spPr>
        <p:txBody>
          <a:bodyPr anchor="ctr" anchorCtr="0">
            <a:noAutofit/>
          </a:bodyPr>
          <a:lstStyle>
            <a:lvl1pPr marL="0" indent="0" algn="ctr">
              <a:buNone/>
              <a:defRPr sz="1400"/>
            </a:lvl1pPr>
          </a:lstStyle>
          <a:p>
            <a:r>
              <a:rPr lang="en-US"/>
              <a:t>Click icon to add picture</a:t>
            </a:r>
            <a:endParaRPr lang="ru-RU" dirty="0"/>
          </a:p>
        </p:txBody>
      </p:sp>
      <p:sp>
        <p:nvSpPr>
          <p:cNvPr id="19" name="Text Placeholder 3">
            <a:extLst>
              <a:ext uri="{FF2B5EF4-FFF2-40B4-BE49-F238E27FC236}">
                <a16:creationId xmlns:a16="http://schemas.microsoft.com/office/drawing/2014/main" id="{7C3544C3-FDC7-4C8F-A615-9529597C549D}"/>
              </a:ext>
            </a:extLst>
          </p:cNvPr>
          <p:cNvSpPr>
            <a:spLocks noGrp="1"/>
          </p:cNvSpPr>
          <p:nvPr>
            <p:ph type="body" sz="half" idx="45"/>
          </p:nvPr>
        </p:nvSpPr>
        <p:spPr>
          <a:xfrm>
            <a:off x="7915161" y="2982416"/>
            <a:ext cx="2197045"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22" name="Text Placeholder 3">
            <a:extLst>
              <a:ext uri="{FF2B5EF4-FFF2-40B4-BE49-F238E27FC236}">
                <a16:creationId xmlns:a16="http://schemas.microsoft.com/office/drawing/2014/main" id="{7691DC2D-3064-4822-9D2D-80D59EA85EBB}"/>
              </a:ext>
            </a:extLst>
          </p:cNvPr>
          <p:cNvSpPr>
            <a:spLocks noGrp="1"/>
          </p:cNvSpPr>
          <p:nvPr>
            <p:ph type="body" sz="half" idx="46" hasCustomPrompt="1"/>
          </p:nvPr>
        </p:nvSpPr>
        <p:spPr>
          <a:xfrm>
            <a:off x="8469062" y="1924687"/>
            <a:ext cx="1622417"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24" name="Picture Placeholder 12">
            <a:extLst>
              <a:ext uri="{FF2B5EF4-FFF2-40B4-BE49-F238E27FC236}">
                <a16:creationId xmlns:a16="http://schemas.microsoft.com/office/drawing/2014/main" id="{130FD286-B22E-4EEB-8B67-4CE7BF2FBA89}"/>
              </a:ext>
            </a:extLst>
          </p:cNvPr>
          <p:cNvSpPr>
            <a:spLocks noGrp="1"/>
          </p:cNvSpPr>
          <p:nvPr>
            <p:ph type="pic" sz="quarter" idx="48"/>
          </p:nvPr>
        </p:nvSpPr>
        <p:spPr>
          <a:xfrm>
            <a:off x="7921141" y="3605411"/>
            <a:ext cx="1280160" cy="896112"/>
          </a:xfrm>
          <a:ln>
            <a:solidFill>
              <a:schemeClr val="accent5"/>
            </a:solidFill>
          </a:ln>
        </p:spPr>
        <p:txBody>
          <a:bodyPr anchor="ctr" anchorCtr="0">
            <a:noAutofit/>
          </a:bodyPr>
          <a:lstStyle>
            <a:lvl1pPr marL="0" indent="0" algn="ctr">
              <a:buNone/>
              <a:defRPr sz="1400"/>
            </a:lvl1pPr>
          </a:lstStyle>
          <a:p>
            <a:r>
              <a:rPr lang="en-US"/>
              <a:t>Click icon to add picture</a:t>
            </a:r>
            <a:endParaRPr lang="ru-RU" dirty="0"/>
          </a:p>
        </p:txBody>
      </p:sp>
      <p:sp>
        <p:nvSpPr>
          <p:cNvPr id="25" name="Text Placeholder 3">
            <a:extLst>
              <a:ext uri="{FF2B5EF4-FFF2-40B4-BE49-F238E27FC236}">
                <a16:creationId xmlns:a16="http://schemas.microsoft.com/office/drawing/2014/main" id="{EDCAE751-A04A-4A9B-8EE4-3E1B64E955F3}"/>
              </a:ext>
            </a:extLst>
          </p:cNvPr>
          <p:cNvSpPr>
            <a:spLocks noGrp="1"/>
          </p:cNvSpPr>
          <p:nvPr>
            <p:ph type="body" sz="half" idx="49"/>
          </p:nvPr>
        </p:nvSpPr>
        <p:spPr>
          <a:xfrm>
            <a:off x="7888266" y="4704396"/>
            <a:ext cx="2223939"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26" name="Text Placeholder 3">
            <a:extLst>
              <a:ext uri="{FF2B5EF4-FFF2-40B4-BE49-F238E27FC236}">
                <a16:creationId xmlns:a16="http://schemas.microsoft.com/office/drawing/2014/main" id="{21FD07BB-52C2-4F52-A969-6778D844E8D4}"/>
              </a:ext>
            </a:extLst>
          </p:cNvPr>
          <p:cNvSpPr>
            <a:spLocks noGrp="1"/>
          </p:cNvSpPr>
          <p:nvPr>
            <p:ph type="body" sz="half" idx="50"/>
          </p:nvPr>
        </p:nvSpPr>
        <p:spPr>
          <a:xfrm>
            <a:off x="874713" y="5838788"/>
            <a:ext cx="8993089" cy="365122"/>
          </a:xfrm>
        </p:spPr>
        <p:txBody>
          <a:bodyPr lIns="0" tIns="0" rIns="0" bIns="0" anchor="t" anchorCtr="0">
            <a:normAutofit/>
          </a:bodyPr>
          <a:lstStyle>
            <a:lvl1pPr marL="0" indent="0" algn="l">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7" name="Text Placeholder 3">
            <a:extLst>
              <a:ext uri="{FF2B5EF4-FFF2-40B4-BE49-F238E27FC236}">
                <a16:creationId xmlns:a16="http://schemas.microsoft.com/office/drawing/2014/main" id="{2E1D5C74-7DD8-44F1-8142-1961D0C932B3}"/>
              </a:ext>
            </a:extLst>
          </p:cNvPr>
          <p:cNvSpPr>
            <a:spLocks noGrp="1"/>
          </p:cNvSpPr>
          <p:nvPr>
            <p:ph type="body" sz="half" idx="51"/>
          </p:nvPr>
        </p:nvSpPr>
        <p:spPr>
          <a:xfrm>
            <a:off x="4955269" y="4704395"/>
            <a:ext cx="2048256"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28" name="Text Placeholder 7">
            <a:extLst>
              <a:ext uri="{FF2B5EF4-FFF2-40B4-BE49-F238E27FC236}">
                <a16:creationId xmlns:a16="http://schemas.microsoft.com/office/drawing/2014/main" id="{9A6D3509-A776-4654-B6B2-F528C9FE78EA}"/>
              </a:ext>
            </a:extLst>
          </p:cNvPr>
          <p:cNvSpPr>
            <a:spLocks noGrp="1"/>
          </p:cNvSpPr>
          <p:nvPr>
            <p:ph type="body" sz="quarter" idx="25" hasCustomPrompt="1"/>
          </p:nvPr>
        </p:nvSpPr>
        <p:spPr>
          <a:xfrm>
            <a:off x="838200" y="1951635"/>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9" name="Text Placeholder 7">
            <a:extLst>
              <a:ext uri="{FF2B5EF4-FFF2-40B4-BE49-F238E27FC236}">
                <a16:creationId xmlns:a16="http://schemas.microsoft.com/office/drawing/2014/main" id="{BCA4A1CD-2E82-40FA-88EC-3D9F238493C2}"/>
              </a:ext>
            </a:extLst>
          </p:cNvPr>
          <p:cNvSpPr>
            <a:spLocks noGrp="1"/>
          </p:cNvSpPr>
          <p:nvPr>
            <p:ph type="body" sz="quarter" idx="52" hasCustomPrompt="1"/>
          </p:nvPr>
        </p:nvSpPr>
        <p:spPr>
          <a:xfrm>
            <a:off x="4927665" y="1927715"/>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0" name="Text Placeholder 7">
            <a:extLst>
              <a:ext uri="{FF2B5EF4-FFF2-40B4-BE49-F238E27FC236}">
                <a16:creationId xmlns:a16="http://schemas.microsoft.com/office/drawing/2014/main" id="{476CA787-1443-453E-A0C1-A9391E1B647D}"/>
              </a:ext>
            </a:extLst>
          </p:cNvPr>
          <p:cNvSpPr>
            <a:spLocks noGrp="1"/>
          </p:cNvSpPr>
          <p:nvPr>
            <p:ph type="body" sz="quarter" idx="53" hasCustomPrompt="1"/>
          </p:nvPr>
        </p:nvSpPr>
        <p:spPr>
          <a:xfrm>
            <a:off x="7888266" y="1931188"/>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Tree>
    <p:extLst>
      <p:ext uri="{BB962C8B-B14F-4D97-AF65-F5344CB8AC3E}">
        <p14:creationId xmlns:p14="http://schemas.microsoft.com/office/powerpoint/2010/main" val="706827135"/>
      </p:ext>
    </p:extLst>
  </p:cSld>
  <p:clrMapOvr>
    <a:masterClrMapping/>
  </p:clrMapOvr>
  <p:extLst mod="1">
    <p:ext uri="{DCECCB84-F9BA-43D5-87BE-67443E8EF086}">
      <p15:sldGuideLst xmlns:p15="http://schemas.microsoft.com/office/powerpoint/2012/main">
        <p15:guide id="4" orient="horz" pos="5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aption">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a:t>Click icon to add picture</a:t>
            </a:r>
            <a:endParaRPr lang="ru-RU"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p:nvPr>
        </p:nvSpPr>
        <p:spPr>
          <a:xfrm>
            <a:off x="830127" y="1436915"/>
            <a:ext cx="4584212" cy="1001338"/>
          </a:xfrm>
        </p:spPr>
        <p:txBody>
          <a:bodyPr lIns="36000" tIns="0" rIns="0" bIns="0" anchor="b">
            <a:normAutofit/>
          </a:bodyPr>
          <a:lstStyle>
            <a:lvl1pPr>
              <a:defRPr sz="3600"/>
            </a:lvl1p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830127" y="2545450"/>
            <a:ext cx="4584212"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5/29/19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830128" y="3300065"/>
            <a:ext cx="4584212" cy="1745768"/>
          </a:xfrm>
        </p:spPr>
        <p:txBody>
          <a:bodyPr lIns="36000" tIns="0" rIns="0" bIns="0">
            <a:normAutofit/>
          </a:bodyPr>
          <a:lstStyle>
            <a:lvl1pPr marL="216000" indent="-216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2" name="Picture Placeholder 11">
            <a:extLst>
              <a:ext uri="{FF2B5EF4-FFF2-40B4-BE49-F238E27FC236}">
                <a16:creationId xmlns:a16="http://schemas.microsoft.com/office/drawing/2014/main" id="{11C7490E-08AD-4189-8849-3BD35E900B86}"/>
              </a:ext>
            </a:extLst>
          </p:cNvPr>
          <p:cNvSpPr>
            <a:spLocks noGrp="1"/>
          </p:cNvSpPr>
          <p:nvPr>
            <p:ph type="pic" sz="quarter" idx="15"/>
          </p:nvPr>
        </p:nvSpPr>
        <p:spPr>
          <a:xfrm>
            <a:off x="884897" y="805589"/>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809611375"/>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icture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66C2-B08E-47AF-9DA7-104243999B45}"/>
              </a:ext>
            </a:extLst>
          </p:cNvPr>
          <p:cNvSpPr>
            <a:spLocks noGrp="1"/>
          </p:cNvSpPr>
          <p:nvPr>
            <p:ph type="title" hasCustomPrompt="1"/>
          </p:nvPr>
        </p:nvSpPr>
        <p:spPr>
          <a:xfrm>
            <a:off x="6726213" y="2264012"/>
            <a:ext cx="4584212" cy="540000"/>
          </a:xfrm>
        </p:spPr>
        <p:txBody>
          <a:bodyPr lIns="36000" tIns="0" rIns="0" bIns="0"/>
          <a:lstStyle/>
          <a:p>
            <a:r>
              <a:rPr lang="en-US" dirty="0"/>
              <a:t>Click to edit title style</a:t>
            </a:r>
            <a:endParaRPr lang="ru-RU" dirty="0"/>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a:xfrm>
            <a:off x="10265399" y="5810400"/>
            <a:ext cx="1080000" cy="234000"/>
          </a:xfrm>
        </p:spPr>
        <p:txBody>
          <a:bodyPr/>
          <a:lstStyle/>
          <a:p>
            <a:fld id="{23D0A551-48C9-48F6-BF4E-DE641842128B}" type="datetime1">
              <a:rPr lang="en-US" smtClean="0"/>
              <a:t>5/29/19</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35" name="Picture Placeholder 7">
            <a:extLst>
              <a:ext uri="{FF2B5EF4-FFF2-40B4-BE49-F238E27FC236}">
                <a16:creationId xmlns:a16="http://schemas.microsoft.com/office/drawing/2014/main" id="{CD3882F6-C786-40F3-902A-6D4D2E6ED789}"/>
              </a:ext>
            </a:extLst>
          </p:cNvPr>
          <p:cNvSpPr>
            <a:spLocks noGrp="1"/>
          </p:cNvSpPr>
          <p:nvPr>
            <p:ph type="pic" sz="quarter" idx="14"/>
          </p:nvPr>
        </p:nvSpPr>
        <p:spPr>
          <a:xfrm>
            <a:off x="454854" y="457199"/>
            <a:ext cx="5637276" cy="5959476"/>
          </a:xfrm>
        </p:spPr>
        <p:txBody>
          <a:bodyPr anchor="ctr" anchorCtr="0">
            <a:noAutofit/>
          </a:bodyPr>
          <a:lstStyle>
            <a:lvl1pPr marL="0" indent="0" algn="ctr">
              <a:buNone/>
              <a:defRPr/>
            </a:lvl1pPr>
          </a:lstStyle>
          <a:p>
            <a:r>
              <a:rPr lang="en-US"/>
              <a:t>Click icon to add picture</a:t>
            </a:r>
            <a:endParaRPr lang="ru-RU" dirty="0"/>
          </a:p>
        </p:txBody>
      </p:sp>
      <p:sp>
        <p:nvSpPr>
          <p:cNvPr id="37" name="Text Placeholder 2">
            <a:extLst>
              <a:ext uri="{FF2B5EF4-FFF2-40B4-BE49-F238E27FC236}">
                <a16:creationId xmlns:a16="http://schemas.microsoft.com/office/drawing/2014/main" id="{1100B10F-F811-4557-88AB-52E9E7FE0378}"/>
              </a:ext>
            </a:extLst>
          </p:cNvPr>
          <p:cNvSpPr>
            <a:spLocks noGrp="1"/>
          </p:cNvSpPr>
          <p:nvPr>
            <p:ph type="body" idx="13"/>
          </p:nvPr>
        </p:nvSpPr>
        <p:spPr>
          <a:xfrm>
            <a:off x="6726213" y="2990573"/>
            <a:ext cx="4584212" cy="2467690"/>
          </a:xfrm>
        </p:spPr>
        <p:txBody>
          <a:bodyPr lIns="36000" tIns="0" rIns="0" bIns="0">
            <a:normAutofit/>
          </a:bodyPr>
          <a:lstStyle>
            <a:lvl1pPr marL="216000" indent="-216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509928518"/>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66C2-B08E-47AF-9DA7-104243999B45}"/>
              </a:ext>
            </a:extLst>
          </p:cNvPr>
          <p:cNvSpPr>
            <a:spLocks noGrp="1"/>
          </p:cNvSpPr>
          <p:nvPr>
            <p:ph type="title"/>
          </p:nvPr>
        </p:nvSpPr>
        <p:spPr>
          <a:xfrm>
            <a:off x="838200" y="742867"/>
            <a:ext cx="9037320" cy="566931"/>
          </a:xfrm>
        </p:spPr>
        <p:txBody>
          <a:bodyPr lIns="36000" tIns="0" rIns="0" bIns="0"/>
          <a:lstStyle/>
          <a:p>
            <a:r>
              <a:rPr lang="en-US"/>
              <a:t>Click to edit Master title style</a:t>
            </a:r>
            <a:endParaRPr lang="ru-RU" dirty="0"/>
          </a:p>
        </p:txBody>
      </p:sp>
      <p:sp>
        <p:nvSpPr>
          <p:cNvPr id="3" name="Text Placeholder 2">
            <a:extLst>
              <a:ext uri="{FF2B5EF4-FFF2-40B4-BE49-F238E27FC236}">
                <a16:creationId xmlns:a16="http://schemas.microsoft.com/office/drawing/2014/main" id="{8DCD31C4-8140-4486-8E32-7EA32B162A92}"/>
              </a:ext>
            </a:extLst>
          </p:cNvPr>
          <p:cNvSpPr>
            <a:spLocks noGrp="1"/>
          </p:cNvSpPr>
          <p:nvPr>
            <p:ph type="body" idx="1"/>
          </p:nvPr>
        </p:nvSpPr>
        <p:spPr>
          <a:xfrm>
            <a:off x="836612" y="2950868"/>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23D0A551-48C9-48F6-BF4E-DE641842128B}" type="datetime1">
              <a:rPr lang="en-US" smtClean="0"/>
              <a:t>5/29/19</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12" name="Text Placeholder 11">
            <a:extLst>
              <a:ext uri="{FF2B5EF4-FFF2-40B4-BE49-F238E27FC236}">
                <a16:creationId xmlns:a16="http://schemas.microsoft.com/office/drawing/2014/main" id="{801E1CE2-D1DE-4252-B61A-6630E4C2CA05}"/>
              </a:ext>
            </a:extLst>
          </p:cNvPr>
          <p:cNvSpPr>
            <a:spLocks noGrp="1"/>
          </p:cNvSpPr>
          <p:nvPr>
            <p:ph type="body" sz="quarter" idx="13"/>
          </p:nvPr>
        </p:nvSpPr>
        <p:spPr>
          <a:xfrm>
            <a:off x="836612" y="3322311"/>
            <a:ext cx="4866745"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p:nvPr>
        </p:nvSpPr>
        <p:spPr>
          <a:xfrm>
            <a:off x="6486746" y="2950868"/>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p:nvPr>
        </p:nvSpPr>
        <p:spPr>
          <a:xfrm>
            <a:off x="6486746" y="3318403"/>
            <a:ext cx="4866745"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6" name="Picture Placeholder 15">
            <a:extLst>
              <a:ext uri="{FF2B5EF4-FFF2-40B4-BE49-F238E27FC236}">
                <a16:creationId xmlns:a16="http://schemas.microsoft.com/office/drawing/2014/main" id="{E6F4EC4F-5660-46EA-97AC-4F2DD125B485}"/>
              </a:ext>
            </a:extLst>
          </p:cNvPr>
          <p:cNvSpPr>
            <a:spLocks noGrp="1"/>
          </p:cNvSpPr>
          <p:nvPr>
            <p:ph type="pic" sz="quarter" idx="16"/>
          </p:nvPr>
        </p:nvSpPr>
        <p:spPr>
          <a:xfrm>
            <a:off x="836612" y="2284186"/>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486746" y="2284186"/>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26" name="Text Placeholder 2">
            <a:extLst>
              <a:ext uri="{FF2B5EF4-FFF2-40B4-BE49-F238E27FC236}">
                <a16:creationId xmlns:a16="http://schemas.microsoft.com/office/drawing/2014/main" id="{797EA708-3A77-4F99-A2EA-0333462ED1F9}"/>
              </a:ext>
            </a:extLst>
          </p:cNvPr>
          <p:cNvSpPr>
            <a:spLocks noGrp="1"/>
          </p:cNvSpPr>
          <p:nvPr>
            <p:ph type="body" idx="18"/>
          </p:nvPr>
        </p:nvSpPr>
        <p:spPr>
          <a:xfrm>
            <a:off x="836612" y="4654845"/>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11">
            <a:extLst>
              <a:ext uri="{FF2B5EF4-FFF2-40B4-BE49-F238E27FC236}">
                <a16:creationId xmlns:a16="http://schemas.microsoft.com/office/drawing/2014/main" id="{67207F0C-C876-4E0B-B625-1FDCC3DE6BB8}"/>
              </a:ext>
            </a:extLst>
          </p:cNvPr>
          <p:cNvSpPr>
            <a:spLocks noGrp="1"/>
          </p:cNvSpPr>
          <p:nvPr>
            <p:ph type="body" sz="quarter" idx="19"/>
          </p:nvPr>
        </p:nvSpPr>
        <p:spPr>
          <a:xfrm>
            <a:off x="836612" y="5026287"/>
            <a:ext cx="4866745"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28" name="Text Placeholder 2">
            <a:extLst>
              <a:ext uri="{FF2B5EF4-FFF2-40B4-BE49-F238E27FC236}">
                <a16:creationId xmlns:a16="http://schemas.microsoft.com/office/drawing/2014/main" id="{8D53F1E4-6C15-48EA-8342-A2127473F132}"/>
              </a:ext>
            </a:extLst>
          </p:cNvPr>
          <p:cNvSpPr>
            <a:spLocks noGrp="1"/>
          </p:cNvSpPr>
          <p:nvPr>
            <p:ph type="body" idx="20"/>
          </p:nvPr>
        </p:nvSpPr>
        <p:spPr>
          <a:xfrm>
            <a:off x="6486746" y="4654845"/>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Text Placeholder 11">
            <a:extLst>
              <a:ext uri="{FF2B5EF4-FFF2-40B4-BE49-F238E27FC236}">
                <a16:creationId xmlns:a16="http://schemas.microsoft.com/office/drawing/2014/main" id="{F3CFD351-584A-4587-BC54-F35254DC7E24}"/>
              </a:ext>
            </a:extLst>
          </p:cNvPr>
          <p:cNvSpPr>
            <a:spLocks noGrp="1"/>
          </p:cNvSpPr>
          <p:nvPr>
            <p:ph type="body" sz="quarter" idx="21"/>
          </p:nvPr>
        </p:nvSpPr>
        <p:spPr>
          <a:xfrm>
            <a:off x="6486746" y="5022379"/>
            <a:ext cx="4866745"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30" name="Picture Placeholder 15">
            <a:extLst>
              <a:ext uri="{FF2B5EF4-FFF2-40B4-BE49-F238E27FC236}">
                <a16:creationId xmlns:a16="http://schemas.microsoft.com/office/drawing/2014/main" id="{1303F657-7B5B-4B28-8EAA-386438351FB4}"/>
              </a:ext>
            </a:extLst>
          </p:cNvPr>
          <p:cNvSpPr>
            <a:spLocks noGrp="1"/>
          </p:cNvSpPr>
          <p:nvPr>
            <p:ph type="pic" sz="quarter" idx="22"/>
          </p:nvPr>
        </p:nvSpPr>
        <p:spPr>
          <a:xfrm>
            <a:off x="836612" y="3988163"/>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31" name="Picture Placeholder 15">
            <a:extLst>
              <a:ext uri="{FF2B5EF4-FFF2-40B4-BE49-F238E27FC236}">
                <a16:creationId xmlns:a16="http://schemas.microsoft.com/office/drawing/2014/main" id="{F994D41E-0FC7-48BC-98E8-C6B199A7B04F}"/>
              </a:ext>
            </a:extLst>
          </p:cNvPr>
          <p:cNvSpPr>
            <a:spLocks noGrp="1"/>
          </p:cNvSpPr>
          <p:nvPr>
            <p:ph type="pic" sz="quarter" idx="23"/>
          </p:nvPr>
        </p:nvSpPr>
        <p:spPr>
          <a:xfrm>
            <a:off x="6486746" y="3988163"/>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p:nvPr>
        </p:nvSpPr>
        <p:spPr>
          <a:xfrm>
            <a:off x="838200" y="1377833"/>
            <a:ext cx="9037320"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4"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2408348538"/>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nitor and Two Text Block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E44FD2-4D01-4152-92DA-14AD1463CC94}"/>
              </a:ext>
            </a:extLst>
          </p:cNvPr>
          <p:cNvSpPr/>
          <p:nvPr userDrawn="1"/>
        </p:nvSpPr>
        <p:spPr>
          <a:xfrm>
            <a:off x="879144" y="2301657"/>
            <a:ext cx="5257799" cy="4374516"/>
          </a:xfrm>
          <a:prstGeom prst="rect">
            <a:avLst/>
          </a:prstGeom>
          <a:blipFill>
            <a:blip r:embed="rId2"/>
            <a:srcRect/>
            <a:stretch>
              <a:fillRect l="-2654" t="-2825" r="2654" b="-101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432466C2-B08E-47AF-9DA7-104243999B45}"/>
              </a:ext>
            </a:extLst>
          </p:cNvPr>
          <p:cNvSpPr>
            <a:spLocks noGrp="1"/>
          </p:cNvSpPr>
          <p:nvPr>
            <p:ph type="title"/>
          </p:nvPr>
        </p:nvSpPr>
        <p:spPr>
          <a:xfrm>
            <a:off x="838200" y="742867"/>
            <a:ext cx="9037320" cy="566931"/>
          </a:xfrm>
        </p:spPr>
        <p:txBody>
          <a:bodyPr lIns="36000" tIns="0" rIns="0" bIns="0"/>
          <a:lstStyle/>
          <a:p>
            <a:r>
              <a:rPr lang="en-US"/>
              <a:t>Click to edit Master title style</a:t>
            </a:r>
            <a:endParaRPr lang="ru-RU" dirty="0"/>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D8FBFFEB-7D66-4958-8CB8-D2B18C6A5A9B}" type="datetime1">
              <a:rPr lang="en-US" smtClean="0"/>
              <a:t>5/29/19</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hasCustomPrompt="1"/>
          </p:nvPr>
        </p:nvSpPr>
        <p:spPr>
          <a:xfrm>
            <a:off x="6486746" y="3718884"/>
            <a:ext cx="20895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p:nvPr>
        </p:nvSpPr>
        <p:spPr>
          <a:xfrm>
            <a:off x="6486747" y="4086418"/>
            <a:ext cx="1783080" cy="1271016"/>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486746" y="3069135"/>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p:nvPr>
        </p:nvSpPr>
        <p:spPr>
          <a:xfrm>
            <a:off x="838200" y="1377833"/>
            <a:ext cx="9037320"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1" name="Picture Placeholder 10">
            <a:extLst>
              <a:ext uri="{FF2B5EF4-FFF2-40B4-BE49-F238E27FC236}">
                <a16:creationId xmlns:a16="http://schemas.microsoft.com/office/drawing/2014/main" id="{3B535E35-8075-4558-BA3A-C9DFB4FCA5B8}"/>
              </a:ext>
            </a:extLst>
          </p:cNvPr>
          <p:cNvSpPr>
            <a:spLocks noGrp="1"/>
          </p:cNvSpPr>
          <p:nvPr>
            <p:ph type="pic" sz="quarter" idx="26"/>
          </p:nvPr>
        </p:nvSpPr>
        <p:spPr>
          <a:xfrm>
            <a:off x="1061177" y="2461528"/>
            <a:ext cx="4555067" cy="2590800"/>
          </a:xfrm>
        </p:spPr>
        <p:txBody>
          <a:bodyPr anchor="ctr" anchorCtr="0">
            <a:normAutofit/>
          </a:bodyPr>
          <a:lstStyle>
            <a:lvl1pPr marL="0" indent="0" algn="ctr">
              <a:buNone/>
              <a:defRPr sz="1800"/>
            </a:lvl1pPr>
          </a:lstStyle>
          <a:p>
            <a:r>
              <a:rPr lang="en-US"/>
              <a:t>Click icon to add picture</a:t>
            </a:r>
            <a:endParaRPr lang="ru-RU" dirty="0"/>
          </a:p>
        </p:txBody>
      </p:sp>
      <p:sp>
        <p:nvSpPr>
          <p:cNvPr id="25" name="Text Placeholder 2">
            <a:extLst>
              <a:ext uri="{FF2B5EF4-FFF2-40B4-BE49-F238E27FC236}">
                <a16:creationId xmlns:a16="http://schemas.microsoft.com/office/drawing/2014/main" id="{9E1A0053-EF84-446F-850C-6AC8FF9CCEDF}"/>
              </a:ext>
            </a:extLst>
          </p:cNvPr>
          <p:cNvSpPr>
            <a:spLocks noGrp="1"/>
          </p:cNvSpPr>
          <p:nvPr>
            <p:ph type="body" idx="27" hasCustomPrompt="1"/>
          </p:nvPr>
        </p:nvSpPr>
        <p:spPr>
          <a:xfrm>
            <a:off x="9098279" y="3718884"/>
            <a:ext cx="20895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2" name="Text Placeholder 11">
            <a:extLst>
              <a:ext uri="{FF2B5EF4-FFF2-40B4-BE49-F238E27FC236}">
                <a16:creationId xmlns:a16="http://schemas.microsoft.com/office/drawing/2014/main" id="{1534A936-14F3-4AEF-8CAD-03D91D568FE0}"/>
              </a:ext>
            </a:extLst>
          </p:cNvPr>
          <p:cNvSpPr>
            <a:spLocks noGrp="1"/>
          </p:cNvSpPr>
          <p:nvPr>
            <p:ph type="body" sz="quarter" idx="28"/>
          </p:nvPr>
        </p:nvSpPr>
        <p:spPr>
          <a:xfrm>
            <a:off x="9098280" y="4086418"/>
            <a:ext cx="1783080" cy="1271016"/>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35" name="Picture Placeholder 15">
            <a:extLst>
              <a:ext uri="{FF2B5EF4-FFF2-40B4-BE49-F238E27FC236}">
                <a16:creationId xmlns:a16="http://schemas.microsoft.com/office/drawing/2014/main" id="{A88BEF2F-BB04-4330-BC4B-2912B69653B6}"/>
              </a:ext>
            </a:extLst>
          </p:cNvPr>
          <p:cNvSpPr>
            <a:spLocks noGrp="1"/>
          </p:cNvSpPr>
          <p:nvPr>
            <p:ph type="pic" sz="quarter" idx="29"/>
          </p:nvPr>
        </p:nvSpPr>
        <p:spPr>
          <a:xfrm>
            <a:off x="9098279" y="3069135"/>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526567414"/>
      </p:ext>
    </p:extLst>
  </p:cSld>
  <p:clrMapOvr>
    <a:masterClrMapping/>
  </p:clrMapOvr>
  <p:extLst mod="1">
    <p:ext uri="{DCECCB84-F9BA-43D5-87BE-67443E8EF086}">
      <p15:sldGuideLst xmlns:p15="http://schemas.microsoft.com/office/powerpoint/2012/main">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p 3">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7975232" y="2875541"/>
            <a:ext cx="3758184" cy="35478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5/29/19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6" name="Rectangle 15">
            <a:extLst>
              <a:ext uri="{FF2B5EF4-FFF2-40B4-BE49-F238E27FC236}">
                <a16:creationId xmlns:a16="http://schemas.microsoft.com/office/drawing/2014/main" id="{7684F357-0C41-471E-A413-4D42ADE55B12}"/>
              </a:ext>
            </a:extLst>
          </p:cNvPr>
          <p:cNvSpPr/>
          <p:nvPr userDrawn="1"/>
        </p:nvSpPr>
        <p:spPr>
          <a:xfrm>
            <a:off x="458724" y="2852928"/>
            <a:ext cx="3758184" cy="35478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4216908" y="2395728"/>
            <a:ext cx="3758184" cy="4462271"/>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9" name="Text Placeholder 7">
            <a:extLst>
              <a:ext uri="{FF2B5EF4-FFF2-40B4-BE49-F238E27FC236}">
                <a16:creationId xmlns:a16="http://schemas.microsoft.com/office/drawing/2014/main" id="{63C66F5D-DEC7-40DB-ACC1-70F67F4C9F4B}"/>
              </a:ext>
            </a:extLst>
          </p:cNvPr>
          <p:cNvSpPr>
            <a:spLocks noGrp="1"/>
          </p:cNvSpPr>
          <p:nvPr>
            <p:ph type="body" sz="quarter" idx="25" hasCustomPrompt="1"/>
          </p:nvPr>
        </p:nvSpPr>
        <p:spPr>
          <a:xfrm>
            <a:off x="838086"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3"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836613" y="4433657"/>
            <a:ext cx="2992278" cy="1358113"/>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22" name="Text Placeholder 7">
            <a:extLst>
              <a:ext uri="{FF2B5EF4-FFF2-40B4-BE49-F238E27FC236}">
                <a16:creationId xmlns:a16="http://schemas.microsoft.com/office/drawing/2014/main" id="{78844A59-978B-47C0-B59A-F529FA41BF10}"/>
              </a:ext>
            </a:extLst>
          </p:cNvPr>
          <p:cNvSpPr>
            <a:spLocks noGrp="1"/>
          </p:cNvSpPr>
          <p:nvPr>
            <p:ph type="body" sz="quarter" idx="26" hasCustomPrompt="1"/>
          </p:nvPr>
        </p:nvSpPr>
        <p:spPr>
          <a:xfrm>
            <a:off x="8358230"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ru-RU" dirty="0"/>
              <a:t>3</a:t>
            </a:r>
          </a:p>
        </p:txBody>
      </p:sp>
      <p:sp>
        <p:nvSpPr>
          <p:cNvPr id="23" name="Text Placeholder 2">
            <a:extLst>
              <a:ext uri="{FF2B5EF4-FFF2-40B4-BE49-F238E27FC236}">
                <a16:creationId xmlns:a16="http://schemas.microsoft.com/office/drawing/2014/main" id="{D09F31D3-FC19-4A61-A915-5F11C6F7EBD8}"/>
              </a:ext>
            </a:extLst>
          </p:cNvPr>
          <p:cNvSpPr>
            <a:spLocks noGrp="1"/>
          </p:cNvSpPr>
          <p:nvPr>
            <p:ph type="body" idx="27"/>
          </p:nvPr>
        </p:nvSpPr>
        <p:spPr>
          <a:xfrm>
            <a:off x="8356757"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4" name="Text Placeholder 11">
            <a:extLst>
              <a:ext uri="{FF2B5EF4-FFF2-40B4-BE49-F238E27FC236}">
                <a16:creationId xmlns:a16="http://schemas.microsoft.com/office/drawing/2014/main" id="{6AA97C78-ABC3-4559-8EFA-1F24C3A6E3FE}"/>
              </a:ext>
            </a:extLst>
          </p:cNvPr>
          <p:cNvSpPr>
            <a:spLocks noGrp="1"/>
          </p:cNvSpPr>
          <p:nvPr>
            <p:ph type="body" sz="quarter" idx="28"/>
          </p:nvPr>
        </p:nvSpPr>
        <p:spPr>
          <a:xfrm>
            <a:off x="8356757" y="4433657"/>
            <a:ext cx="2992278" cy="1358113"/>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25" name="Text Placeholder 7">
            <a:extLst>
              <a:ext uri="{FF2B5EF4-FFF2-40B4-BE49-F238E27FC236}">
                <a16:creationId xmlns:a16="http://schemas.microsoft.com/office/drawing/2014/main" id="{92A70C67-E4B2-45C8-BD5F-DF3679B00C82}"/>
              </a:ext>
            </a:extLst>
          </p:cNvPr>
          <p:cNvSpPr>
            <a:spLocks noGrp="1"/>
          </p:cNvSpPr>
          <p:nvPr>
            <p:ph type="body" sz="quarter" idx="29" hasCustomPrompt="1"/>
          </p:nvPr>
        </p:nvSpPr>
        <p:spPr>
          <a:xfrm>
            <a:off x="4596270"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ru-RU" dirty="0"/>
              <a:t>2</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4594797"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p:nvPr>
        </p:nvSpPr>
        <p:spPr>
          <a:xfrm>
            <a:off x="4594797" y="4433657"/>
            <a:ext cx="2992278" cy="1358113"/>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28" name="Picture Placeholder 11">
            <a:extLst>
              <a:ext uri="{FF2B5EF4-FFF2-40B4-BE49-F238E27FC236}">
                <a16:creationId xmlns:a16="http://schemas.microsoft.com/office/drawing/2014/main" id="{48D7F0F9-4118-4257-9D45-A5772C2110D7}"/>
              </a:ext>
            </a:extLst>
          </p:cNvPr>
          <p:cNvSpPr>
            <a:spLocks noGrp="1"/>
          </p:cNvSpPr>
          <p:nvPr>
            <p:ph type="pic" sz="quarter" idx="32"/>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14412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7B50B3BF-9C89-4723-AE4C-8AC5E6572CE2}" type="datetime1">
              <a:rPr lang="en-US" smtClean="0"/>
              <a:t>5/29/19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6" name="Rectangle 5">
            <a:extLst>
              <a:ext uri="{FF2B5EF4-FFF2-40B4-BE49-F238E27FC236}">
                <a16:creationId xmlns:a16="http://schemas.microsoft.com/office/drawing/2014/main" id="{933A2111-9E77-40EF-86DB-0DCF4279EE04}"/>
              </a:ext>
            </a:extLst>
          </p:cNvPr>
          <p:cNvSpPr/>
          <p:nvPr userDrawn="1"/>
        </p:nvSpPr>
        <p:spPr>
          <a:xfrm>
            <a:off x="442913" y="2238229"/>
            <a:ext cx="11749087" cy="1538525"/>
          </a:xfrm>
          <a:prstGeom prst="rect">
            <a:avLst/>
          </a:prstGeom>
          <a:gradFill>
            <a:gsLst>
              <a:gs pos="100000">
                <a:schemeClr val="accent1">
                  <a:lumMod val="75000"/>
                  <a:alpha val="20000"/>
                </a:schemeClr>
              </a:gs>
              <a:gs pos="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Text Placeholder 7">
            <a:extLst>
              <a:ext uri="{FF2B5EF4-FFF2-40B4-BE49-F238E27FC236}">
                <a16:creationId xmlns:a16="http://schemas.microsoft.com/office/drawing/2014/main" id="{BB9AC69A-F349-47A4-BC2D-27B0A7514469}"/>
              </a:ext>
            </a:extLst>
          </p:cNvPr>
          <p:cNvSpPr>
            <a:spLocks noGrp="1"/>
          </p:cNvSpPr>
          <p:nvPr>
            <p:ph type="body" sz="quarter" idx="25" hasCustomPrompt="1"/>
          </p:nvPr>
        </p:nvSpPr>
        <p:spPr>
          <a:xfrm>
            <a:off x="874713" y="2623018"/>
            <a:ext cx="2992278"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11" name="Text Placeholder 2">
            <a:extLst>
              <a:ext uri="{FF2B5EF4-FFF2-40B4-BE49-F238E27FC236}">
                <a16:creationId xmlns:a16="http://schemas.microsoft.com/office/drawing/2014/main" id="{CAC4E2DC-6DA0-4F8B-846F-A0B6430B2768}"/>
              </a:ext>
            </a:extLst>
          </p:cNvPr>
          <p:cNvSpPr>
            <a:spLocks noGrp="1"/>
          </p:cNvSpPr>
          <p:nvPr>
            <p:ph type="body" idx="1"/>
          </p:nvPr>
        </p:nvSpPr>
        <p:spPr>
          <a:xfrm>
            <a:off x="836613"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11">
            <a:extLst>
              <a:ext uri="{FF2B5EF4-FFF2-40B4-BE49-F238E27FC236}">
                <a16:creationId xmlns:a16="http://schemas.microsoft.com/office/drawing/2014/main" id="{F87794B2-6DF5-42E5-A435-F8FADACBCF86}"/>
              </a:ext>
            </a:extLst>
          </p:cNvPr>
          <p:cNvSpPr>
            <a:spLocks noGrp="1"/>
          </p:cNvSpPr>
          <p:nvPr>
            <p:ph type="body" sz="quarter" idx="13"/>
          </p:nvPr>
        </p:nvSpPr>
        <p:spPr>
          <a:xfrm>
            <a:off x="836613" y="4433657"/>
            <a:ext cx="4893566" cy="1358113"/>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3" name="Text Placeholder 7">
            <a:extLst>
              <a:ext uri="{FF2B5EF4-FFF2-40B4-BE49-F238E27FC236}">
                <a16:creationId xmlns:a16="http://schemas.microsoft.com/office/drawing/2014/main" id="{DFC6F434-B720-414A-A92B-EFFC947E69C5}"/>
              </a:ext>
            </a:extLst>
          </p:cNvPr>
          <p:cNvSpPr>
            <a:spLocks noGrp="1"/>
          </p:cNvSpPr>
          <p:nvPr>
            <p:ph type="body" sz="quarter" idx="26" hasCustomPrompt="1"/>
          </p:nvPr>
        </p:nvSpPr>
        <p:spPr>
          <a:xfrm>
            <a:off x="6501650" y="2616710"/>
            <a:ext cx="2992278"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14" name="Text Placeholder 2">
            <a:extLst>
              <a:ext uri="{FF2B5EF4-FFF2-40B4-BE49-F238E27FC236}">
                <a16:creationId xmlns:a16="http://schemas.microsoft.com/office/drawing/2014/main" id="{7DDDFEB1-7872-4940-890E-713981F69C4B}"/>
              </a:ext>
            </a:extLst>
          </p:cNvPr>
          <p:cNvSpPr>
            <a:spLocks noGrp="1"/>
          </p:cNvSpPr>
          <p:nvPr>
            <p:ph type="body" idx="30"/>
          </p:nvPr>
        </p:nvSpPr>
        <p:spPr>
          <a:xfrm>
            <a:off x="6501650"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Text Placeholder 11">
            <a:extLst>
              <a:ext uri="{FF2B5EF4-FFF2-40B4-BE49-F238E27FC236}">
                <a16:creationId xmlns:a16="http://schemas.microsoft.com/office/drawing/2014/main" id="{9F54982B-78F2-4014-A84C-F25539C6DC8A}"/>
              </a:ext>
            </a:extLst>
          </p:cNvPr>
          <p:cNvSpPr>
            <a:spLocks noGrp="1"/>
          </p:cNvSpPr>
          <p:nvPr>
            <p:ph type="body" sz="quarter" idx="31"/>
          </p:nvPr>
        </p:nvSpPr>
        <p:spPr>
          <a:xfrm>
            <a:off x="6501650" y="4433657"/>
            <a:ext cx="4853737" cy="1376965"/>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32"/>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410253252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1909F8-4C72-41AE-A265-A2B21B72E9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D14C406D-18BA-41D1-9AE4-5455C4F8F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a16="http://schemas.microsoft.com/office/drawing/2014/main" id="{C2C08778-B918-4CC2-ACB0-052809B793CD}"/>
              </a:ext>
            </a:extLst>
          </p:cNvPr>
          <p:cNvSpPr>
            <a:spLocks noGrp="1"/>
          </p:cNvSpPr>
          <p:nvPr>
            <p:ph type="dt" sz="half" idx="2"/>
          </p:nvPr>
        </p:nvSpPr>
        <p:spPr>
          <a:xfrm>
            <a:off x="10265399" y="5810623"/>
            <a:ext cx="1080000" cy="234000"/>
          </a:xfrm>
          <a:prstGeom prst="rect">
            <a:avLst/>
          </a:prstGeom>
        </p:spPr>
        <p:txBody>
          <a:bodyPr vert="horz" lIns="91440" tIns="0" rIns="0" bIns="0" rtlCol="0" anchor="b" anchorCtr="0"/>
          <a:lstStyle>
            <a:lvl1pPr algn="r">
              <a:defRPr sz="1000">
                <a:solidFill>
                  <a:schemeClr val="tx1">
                    <a:lumMod val="60000"/>
                    <a:lumOff val="40000"/>
                  </a:schemeClr>
                </a:solidFill>
              </a:defRPr>
            </a:lvl1pPr>
          </a:lstStyle>
          <a:p>
            <a:fld id="{3435D83B-8639-4535-9E2A-6F2776DA544B}" type="datetime1">
              <a:rPr lang="en-US" smtClean="0"/>
              <a:t>5/29/19</a:t>
            </a:fld>
            <a:endParaRPr lang="ru-RU" dirty="0"/>
          </a:p>
        </p:txBody>
      </p:sp>
      <p:sp>
        <p:nvSpPr>
          <p:cNvPr id="5" name="Footer Placeholder 4">
            <a:extLst>
              <a:ext uri="{FF2B5EF4-FFF2-40B4-BE49-F238E27FC236}">
                <a16:creationId xmlns:a16="http://schemas.microsoft.com/office/drawing/2014/main" id="{21498005-9236-461C-A055-9B9AB0DDFC31}"/>
              </a:ext>
            </a:extLst>
          </p:cNvPr>
          <p:cNvSpPr>
            <a:spLocks noGrp="1"/>
          </p:cNvSpPr>
          <p:nvPr>
            <p:ph type="ftr" sz="quarter" idx="3"/>
          </p:nvPr>
        </p:nvSpPr>
        <p:spPr>
          <a:xfrm>
            <a:off x="7230599" y="6057923"/>
            <a:ext cx="4114800" cy="234000"/>
          </a:xfrm>
          <a:prstGeom prst="rect">
            <a:avLst/>
          </a:prstGeom>
        </p:spPr>
        <p:txBody>
          <a:bodyPr vert="horz" lIns="91440" tIns="0" rIns="0" bIns="0" rtlCol="0" anchor="t" anchorCtr="0"/>
          <a:lstStyle>
            <a:lvl1pPr algn="r">
              <a:defRPr sz="1000">
                <a:solidFill>
                  <a:schemeClr val="tx1">
                    <a:lumMod val="60000"/>
                    <a:lumOff val="4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7320050C-14A2-4A8D-A783-08B8265C7B57}"/>
              </a:ext>
            </a:extLst>
          </p:cNvPr>
          <p:cNvSpPr>
            <a:spLocks noGrp="1"/>
          </p:cNvSpPr>
          <p:nvPr>
            <p:ph type="sldNum" sz="quarter" idx="4"/>
          </p:nvPr>
        </p:nvSpPr>
        <p:spPr>
          <a:xfrm>
            <a:off x="641478" y="6057923"/>
            <a:ext cx="394063" cy="234000"/>
          </a:xfrm>
          <a:prstGeom prst="rect">
            <a:avLst/>
          </a:prstGeom>
        </p:spPr>
        <p:txBody>
          <a:bodyPr vert="horz" lIns="90000" tIns="0" rIns="0" bIns="0" rtlCol="0" anchor="t" anchorCtr="0"/>
          <a:lstStyle>
            <a:lvl1pPr algn="ctr">
              <a:defRPr sz="1000">
                <a:solidFill>
                  <a:schemeClr val="tx2">
                    <a:lumMod val="60000"/>
                    <a:lumOff val="40000"/>
                  </a:schemeClr>
                </a:solidFill>
              </a:defRPr>
            </a:lvl1pPr>
          </a:lstStyle>
          <a:p>
            <a:fld id="{3CE5352E-9B9F-4EDC-8769-7FA3D3F814C7}" type="slidenum">
              <a:rPr lang="ru-RU" smtClean="0"/>
              <a:pPr/>
              <a:t>‹#›</a:t>
            </a:fld>
            <a:endParaRPr lang="ru-RU" dirty="0"/>
          </a:p>
        </p:txBody>
      </p:sp>
    </p:spTree>
    <p:extLst>
      <p:ext uri="{BB962C8B-B14F-4D97-AF65-F5344CB8AC3E}">
        <p14:creationId xmlns:p14="http://schemas.microsoft.com/office/powerpoint/2010/main" val="1565337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3" r:id="rId5"/>
    <p:sldLayoutId id="2147483669" r:id="rId6"/>
    <p:sldLayoutId id="2147483662" r:id="rId7"/>
    <p:sldLayoutId id="2147483667" r:id="rId8"/>
    <p:sldLayoutId id="2147483668" r:id="rId9"/>
    <p:sldLayoutId id="2147483654"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2" r:id="rId22"/>
    <p:sldLayoutId id="2147483683" r:id="rId23"/>
    <p:sldLayoutId id="2147483684" r:id="rId24"/>
    <p:sldLayoutId id="2147483687" r:id="rId25"/>
    <p:sldLayoutId id="2147483688" r:id="rId26"/>
    <p:sldLayoutId id="2147483696" r:id="rId27"/>
    <p:sldLayoutId id="2147483693" r:id="rId28"/>
    <p:sldLayoutId id="2147483692" r:id="rId29"/>
    <p:sldLayoutId id="2147483694" r:id="rId30"/>
    <p:sldLayoutId id="2147483686" r:id="rId31"/>
    <p:sldLayoutId id="2147483695" r:id="rId32"/>
    <p:sldLayoutId id="2147483690" r:id="rId33"/>
    <p:sldLayoutId id="2147483685" r:id="rId34"/>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50" userDrawn="1">
          <p15:clr>
            <a:srgbClr val="F26B43"/>
          </p15:clr>
        </p15:guide>
        <p15:guide id="2" pos="7401" userDrawn="1">
          <p15:clr>
            <a:srgbClr val="F26B43"/>
          </p15:clr>
        </p15:guide>
        <p15:guide id="3" pos="279" userDrawn="1">
          <p15:clr>
            <a:srgbClr val="F26B43"/>
          </p15:clr>
        </p15:guide>
        <p15:guide id="4" pos="551" userDrawn="1">
          <p15:clr>
            <a:srgbClr val="F26B43"/>
          </p15:clr>
        </p15:guide>
        <p15:guide id="5" pos="7129" userDrawn="1">
          <p15:clr>
            <a:srgbClr val="F26B43"/>
          </p15:clr>
        </p15:guide>
        <p15:guide id="6" orient="horz" pos="4042" userDrawn="1">
          <p15:clr>
            <a:srgbClr val="F26B43"/>
          </p15:clr>
        </p15:guide>
        <p15:guide id="7" orient="horz" pos="37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2.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5.tiff"/><Relationship Id="rId4" Type="http://schemas.openxmlformats.org/officeDocument/2006/relationships/image" Target="../media/image14.tiff"/></Relationships>
</file>

<file path=ppt/slides/_rels/slide1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6.tiff"/><Relationship Id="rId4" Type="http://schemas.openxmlformats.org/officeDocument/2006/relationships/image" Target="../media/image12.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6.tiff"/><Relationship Id="rId5" Type="http://schemas.openxmlformats.org/officeDocument/2006/relationships/image" Target="../media/image17.tiff"/><Relationship Id="rId4" Type="http://schemas.openxmlformats.org/officeDocument/2006/relationships/image" Target="../media/image12.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18.tiff"/><Relationship Id="rId7" Type="http://schemas.openxmlformats.org/officeDocument/2006/relationships/image" Target="../media/image22.tiff"/><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tiff"/></Relationships>
</file>

<file path=ppt/slides/_rels/slide2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5.tiff"/></Relationships>
</file>

<file path=ppt/slides/_rels/slide2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8.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B8C119A6-A268-E948-97D9-A6A85E7C3E82}"/>
              </a:ext>
            </a:extLst>
          </p:cNvPr>
          <p:cNvSpPr txBox="1">
            <a:spLocks/>
          </p:cNvSpPr>
          <p:nvPr/>
        </p:nvSpPr>
        <p:spPr>
          <a:xfrm>
            <a:off x="0" y="0"/>
            <a:ext cx="12320337" cy="6858000"/>
          </a:xfrm>
          <a:prstGeom prst="rect">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2700000" scaled="1"/>
            <a:tileRect/>
          </a:gradFill>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5500" b="1" kern="1200">
                <a:solidFill>
                  <a:schemeClr val="tx1"/>
                </a:solidFill>
                <a:latin typeface="+mj-lt"/>
                <a:ea typeface="+mj-ea"/>
                <a:cs typeface="+mj-cs"/>
              </a:defRPr>
            </a:lvl1pPr>
          </a:lstStyle>
          <a:p>
            <a:endParaRPr lang="en-GB" dirty="0"/>
          </a:p>
        </p:txBody>
      </p:sp>
      <p:sp>
        <p:nvSpPr>
          <p:cNvPr id="7" name="Title 3">
            <a:extLst>
              <a:ext uri="{FF2B5EF4-FFF2-40B4-BE49-F238E27FC236}">
                <a16:creationId xmlns:a16="http://schemas.microsoft.com/office/drawing/2014/main" id="{9A233A0B-DFFA-7A4A-941A-D753C05D8979}"/>
              </a:ext>
            </a:extLst>
          </p:cNvPr>
          <p:cNvSpPr txBox="1">
            <a:spLocks/>
          </p:cNvSpPr>
          <p:nvPr/>
        </p:nvSpPr>
        <p:spPr>
          <a:xfrm>
            <a:off x="0" y="4941881"/>
            <a:ext cx="12320337" cy="1348720"/>
          </a:xfrm>
          <a:prstGeom prst="rect">
            <a:avLst/>
          </a:prstGeom>
          <a:gradFill flip="none" rotWithShape="1">
            <a:gsLst>
              <a:gs pos="6000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5500" b="1" kern="1200">
                <a:solidFill>
                  <a:schemeClr val="tx1"/>
                </a:solidFill>
                <a:latin typeface="+mj-lt"/>
                <a:ea typeface="+mj-ea"/>
                <a:cs typeface="+mj-cs"/>
              </a:defRPr>
            </a:lvl1pPr>
          </a:lstStyle>
          <a:p>
            <a:r>
              <a:rPr lang="en-GB" dirty="0"/>
              <a:t>Where is everyone?</a:t>
            </a:r>
          </a:p>
          <a:p>
            <a:r>
              <a:rPr lang="en-GB" sz="3600" dirty="0" err="1"/>
              <a:t>Wifi</a:t>
            </a:r>
            <a:r>
              <a:rPr lang="en-GB" sz="3600" dirty="0"/>
              <a:t> fingerprinting analysis</a:t>
            </a:r>
          </a:p>
        </p:txBody>
      </p:sp>
      <p:pic>
        <p:nvPicPr>
          <p:cNvPr id="11" name="Picture 10">
            <a:extLst>
              <a:ext uri="{FF2B5EF4-FFF2-40B4-BE49-F238E27FC236}">
                <a16:creationId xmlns:a16="http://schemas.microsoft.com/office/drawing/2014/main" id="{AE08F58B-FB10-6544-9166-FFECEBA30C96}"/>
              </a:ext>
            </a:extLst>
          </p:cNvPr>
          <p:cNvPicPr>
            <a:picLocks noChangeAspect="1"/>
          </p:cNvPicPr>
          <p:nvPr/>
        </p:nvPicPr>
        <p:blipFill rotWithShape="1">
          <a:blip r:embed="rId3"/>
          <a:srcRect r="14257"/>
          <a:stretch/>
        </p:blipFill>
        <p:spPr>
          <a:xfrm>
            <a:off x="2317415" y="0"/>
            <a:ext cx="7525085" cy="4601325"/>
          </a:xfrm>
          <a:prstGeom prst="rect">
            <a:avLst/>
          </a:prstGeom>
        </p:spPr>
      </p:pic>
    </p:spTree>
    <p:extLst>
      <p:ext uri="{BB962C8B-B14F-4D97-AF65-F5344CB8AC3E}">
        <p14:creationId xmlns:p14="http://schemas.microsoft.com/office/powerpoint/2010/main" val="1670252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7" y="300357"/>
            <a:ext cx="9483363" cy="1039712"/>
          </a:xfrm>
        </p:spPr>
        <p:txBody>
          <a:bodyPr>
            <a:normAutofit/>
          </a:bodyPr>
          <a:lstStyle/>
          <a:p>
            <a:pPr lvl="0"/>
            <a:r>
              <a:rPr lang="en-GB" dirty="0">
                <a:solidFill>
                  <a:schemeClr val="tx2"/>
                </a:solidFill>
              </a:rPr>
              <a:t>Accuracy of the models: predictions compared to the known buildings in the Validation Set</a:t>
            </a:r>
          </a:p>
        </p:txBody>
      </p:sp>
      <p:graphicFrame>
        <p:nvGraphicFramePr>
          <p:cNvPr id="4" name="Table 3">
            <a:extLst>
              <a:ext uri="{FF2B5EF4-FFF2-40B4-BE49-F238E27FC236}">
                <a16:creationId xmlns:a16="http://schemas.microsoft.com/office/drawing/2014/main" id="{D38D1E8A-65EE-1F43-A9B3-A3510F215E6B}"/>
              </a:ext>
            </a:extLst>
          </p:cNvPr>
          <p:cNvGraphicFramePr>
            <a:graphicFrameLocks noGrp="1"/>
          </p:cNvGraphicFramePr>
          <p:nvPr>
            <p:extLst>
              <p:ext uri="{D42A27DB-BD31-4B8C-83A1-F6EECF244321}">
                <p14:modId xmlns:p14="http://schemas.microsoft.com/office/powerpoint/2010/main" val="3842611934"/>
              </p:ext>
            </p:extLst>
          </p:nvPr>
        </p:nvGraphicFramePr>
        <p:xfrm>
          <a:off x="1627684" y="1728143"/>
          <a:ext cx="8694186" cy="3743847"/>
        </p:xfrm>
        <a:graphic>
          <a:graphicData uri="http://schemas.openxmlformats.org/drawingml/2006/table">
            <a:tbl>
              <a:tblPr firstRow="1" bandRow="1">
                <a:tableStyleId>{073A0DAA-6AF3-43AB-8588-CEC1D06C72B9}</a:tableStyleId>
              </a:tblPr>
              <a:tblGrid>
                <a:gridCol w="2888898">
                  <a:extLst>
                    <a:ext uri="{9D8B030D-6E8A-4147-A177-3AD203B41FA5}">
                      <a16:colId xmlns:a16="http://schemas.microsoft.com/office/drawing/2014/main" val="3758699943"/>
                    </a:ext>
                  </a:extLst>
                </a:gridCol>
                <a:gridCol w="2907226">
                  <a:extLst>
                    <a:ext uri="{9D8B030D-6E8A-4147-A177-3AD203B41FA5}">
                      <a16:colId xmlns:a16="http://schemas.microsoft.com/office/drawing/2014/main" val="2930119144"/>
                    </a:ext>
                  </a:extLst>
                </a:gridCol>
                <a:gridCol w="2898062">
                  <a:extLst>
                    <a:ext uri="{9D8B030D-6E8A-4147-A177-3AD203B41FA5}">
                      <a16:colId xmlns:a16="http://schemas.microsoft.com/office/drawing/2014/main" val="4034641612"/>
                    </a:ext>
                  </a:extLst>
                </a:gridCol>
              </a:tblGrid>
              <a:tr h="1247949">
                <a:tc>
                  <a:txBody>
                    <a:bodyPr/>
                    <a:lstStyle/>
                    <a:p>
                      <a:endParaRPr lang="en-US" dirty="0"/>
                    </a:p>
                  </a:txBody>
                  <a:tcPr/>
                </a:tc>
                <a:tc>
                  <a:txBody>
                    <a:bodyPr/>
                    <a:lstStyle/>
                    <a:p>
                      <a:pPr algn="ctr"/>
                      <a:r>
                        <a:rPr lang="en-US" sz="4000" dirty="0"/>
                        <a:t>Accuracy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u="none" strike="noStrike" kern="1200" cap="none" spc="0" normalizeH="0" baseline="0" noProof="0" dirty="0">
                          <a:ln>
                            <a:noFill/>
                          </a:ln>
                          <a:effectLst/>
                          <a:uLnTx/>
                          <a:uFillTx/>
                        </a:rPr>
                        <a:t>Kappa</a:t>
                      </a:r>
                      <a:endParaRPr kumimoji="0" lang="en-US" sz="4000" b="1" i="0" u="none" strike="noStrike" kern="1200" cap="none" spc="0" normalizeH="0" baseline="0" noProof="0" dirty="0">
                        <a:ln>
                          <a:noFill/>
                        </a:ln>
                        <a:solidFill>
                          <a:prstClr val="white"/>
                        </a:solidFill>
                        <a:effectLst/>
                        <a:uLnTx/>
                        <a:uFillTx/>
                        <a:latin typeface="+mn-lt"/>
                        <a:ea typeface="+mn-ea"/>
                        <a:cs typeface="+mn-cs"/>
                      </a:endParaRPr>
                    </a:p>
                  </a:txBody>
                  <a:tcPr anchor="ctr"/>
                </a:tc>
                <a:extLst>
                  <a:ext uri="{0D108BD9-81ED-4DB2-BD59-A6C34878D82A}">
                    <a16:rowId xmlns:a16="http://schemas.microsoft.com/office/drawing/2014/main" val="980973574"/>
                  </a:ext>
                </a:extLst>
              </a:tr>
              <a:tr h="1247949">
                <a:tc>
                  <a:txBody>
                    <a:bodyPr/>
                    <a:lstStyle/>
                    <a:p>
                      <a:pPr algn="ctr"/>
                      <a:r>
                        <a:rPr lang="en-US" sz="3600" dirty="0"/>
                        <a:t>RF</a:t>
                      </a:r>
                    </a:p>
                  </a:txBody>
                  <a:tcPr anchor="ctr"/>
                </a:tc>
                <a:tc>
                  <a:txBody>
                    <a:bodyPr/>
                    <a:lstStyle/>
                    <a:p>
                      <a:pPr algn="ctr"/>
                      <a:r>
                        <a:rPr lang="en-GB" sz="3600" kern="1200" dirty="0">
                          <a:solidFill>
                            <a:schemeClr val="dk1"/>
                          </a:solidFill>
                          <a:effectLst/>
                          <a:latin typeface="+mn-lt"/>
                          <a:ea typeface="+mn-ea"/>
                          <a:cs typeface="+mn-cs"/>
                        </a:rPr>
                        <a:t>0.9964</a:t>
                      </a:r>
                      <a:r>
                        <a:rPr lang="en-GB" sz="3600" dirty="0">
                          <a:effectLst/>
                        </a:rPr>
                        <a:t> </a:t>
                      </a:r>
                      <a:endParaRPr lang="en-US" sz="3600" dirty="0"/>
                    </a:p>
                  </a:txBody>
                  <a:tcPr anchor="ctr"/>
                </a:tc>
                <a:tc>
                  <a:txBody>
                    <a:bodyPr/>
                    <a:lstStyle/>
                    <a:p>
                      <a:pPr algn="ctr"/>
                      <a:r>
                        <a:rPr lang="en-GB" sz="3600" kern="1200" dirty="0">
                          <a:solidFill>
                            <a:schemeClr val="dk1"/>
                          </a:solidFill>
                          <a:effectLst/>
                          <a:latin typeface="+mn-lt"/>
                          <a:ea typeface="+mn-ea"/>
                          <a:cs typeface="+mn-cs"/>
                        </a:rPr>
                        <a:t>0.9943</a:t>
                      </a:r>
                      <a:r>
                        <a:rPr lang="en-GB" sz="3600" dirty="0">
                          <a:effectLst/>
                        </a:rPr>
                        <a:t> </a:t>
                      </a:r>
                      <a:endParaRPr lang="en-US" sz="3600" dirty="0"/>
                    </a:p>
                  </a:txBody>
                  <a:tcPr anchor="ctr"/>
                </a:tc>
                <a:extLst>
                  <a:ext uri="{0D108BD9-81ED-4DB2-BD59-A6C34878D82A}">
                    <a16:rowId xmlns:a16="http://schemas.microsoft.com/office/drawing/2014/main" val="2098088073"/>
                  </a:ext>
                </a:extLst>
              </a:tr>
              <a:tr h="1247949">
                <a:tc>
                  <a:txBody>
                    <a:bodyPr/>
                    <a:lstStyle/>
                    <a:p>
                      <a:pPr algn="ctr"/>
                      <a:r>
                        <a:rPr lang="en-US" sz="3600" dirty="0"/>
                        <a:t>GBM</a:t>
                      </a:r>
                    </a:p>
                  </a:txBody>
                  <a:tcPr anchor="ctr"/>
                </a:tc>
                <a:tc>
                  <a:txBody>
                    <a:bodyPr/>
                    <a:lstStyle/>
                    <a:p>
                      <a:pPr algn="ctr"/>
                      <a:r>
                        <a:rPr lang="en-GB" sz="3600" kern="1200" dirty="0">
                          <a:solidFill>
                            <a:schemeClr val="dk1"/>
                          </a:solidFill>
                          <a:effectLst/>
                          <a:latin typeface="+mn-lt"/>
                          <a:ea typeface="+mn-ea"/>
                          <a:cs typeface="+mn-cs"/>
                        </a:rPr>
                        <a:t>0.970297</a:t>
                      </a:r>
                      <a:r>
                        <a:rPr lang="en-GB" sz="3600" dirty="0">
                          <a:effectLst/>
                        </a:rPr>
                        <a:t> </a:t>
                      </a:r>
                      <a:endParaRPr lang="en-US" sz="3600" dirty="0"/>
                    </a:p>
                  </a:txBody>
                  <a:tcPr anchor="ctr"/>
                </a:tc>
                <a:tc>
                  <a:txBody>
                    <a:bodyPr/>
                    <a:lstStyle/>
                    <a:p>
                      <a:pPr algn="ctr"/>
                      <a:r>
                        <a:rPr lang="en-GB" sz="3600" kern="1200" dirty="0">
                          <a:solidFill>
                            <a:schemeClr val="dk1"/>
                          </a:solidFill>
                          <a:effectLst/>
                          <a:latin typeface="+mn-lt"/>
                          <a:ea typeface="+mn-ea"/>
                          <a:cs typeface="+mn-cs"/>
                        </a:rPr>
                        <a:t>0.953413</a:t>
                      </a:r>
                      <a:r>
                        <a:rPr lang="en-GB" sz="3200" dirty="0">
                          <a:effectLst/>
                        </a:rPr>
                        <a:t> </a:t>
                      </a:r>
                      <a:endParaRPr lang="en-US" sz="3200" dirty="0"/>
                    </a:p>
                  </a:txBody>
                  <a:tcPr anchor="ctr"/>
                </a:tc>
                <a:extLst>
                  <a:ext uri="{0D108BD9-81ED-4DB2-BD59-A6C34878D82A}">
                    <a16:rowId xmlns:a16="http://schemas.microsoft.com/office/drawing/2014/main" val="214206905"/>
                  </a:ext>
                </a:extLst>
              </a:tr>
            </a:tbl>
          </a:graphicData>
        </a:graphic>
      </p:graphicFrame>
      <p:sp>
        <p:nvSpPr>
          <p:cNvPr id="5" name="5-Point Star 4">
            <a:extLst>
              <a:ext uri="{FF2B5EF4-FFF2-40B4-BE49-F238E27FC236}">
                <a16:creationId xmlns:a16="http://schemas.microsoft.com/office/drawing/2014/main" id="{6FB63082-8922-084B-B618-FFC80A03346B}"/>
              </a:ext>
            </a:extLst>
          </p:cNvPr>
          <p:cNvSpPr/>
          <p:nvPr/>
        </p:nvSpPr>
        <p:spPr>
          <a:xfrm>
            <a:off x="482046" y="2809873"/>
            <a:ext cx="1463617" cy="1264477"/>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85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791162" y="18421"/>
            <a:ext cx="9483363" cy="1039712"/>
          </a:xfrm>
        </p:spPr>
        <p:txBody>
          <a:bodyPr>
            <a:normAutofit/>
          </a:bodyPr>
          <a:lstStyle/>
          <a:p>
            <a:pPr lvl="0"/>
            <a:r>
              <a:rPr lang="en-GB" dirty="0">
                <a:solidFill>
                  <a:schemeClr val="tx2"/>
                </a:solidFill>
              </a:rPr>
              <a:t>Predicting the building: confusion matrices</a:t>
            </a:r>
          </a:p>
        </p:txBody>
      </p:sp>
      <p:graphicFrame>
        <p:nvGraphicFramePr>
          <p:cNvPr id="2" name="Table 1">
            <a:extLst>
              <a:ext uri="{FF2B5EF4-FFF2-40B4-BE49-F238E27FC236}">
                <a16:creationId xmlns:a16="http://schemas.microsoft.com/office/drawing/2014/main" id="{BA83DB4C-677D-A247-85AF-86452B5B8FB2}"/>
              </a:ext>
            </a:extLst>
          </p:cNvPr>
          <p:cNvGraphicFramePr>
            <a:graphicFrameLocks noGrp="1"/>
          </p:cNvGraphicFramePr>
          <p:nvPr>
            <p:extLst>
              <p:ext uri="{D42A27DB-BD31-4B8C-83A1-F6EECF244321}">
                <p14:modId xmlns:p14="http://schemas.microsoft.com/office/powerpoint/2010/main" val="369273499"/>
              </p:ext>
            </p:extLst>
          </p:nvPr>
        </p:nvGraphicFramePr>
        <p:xfrm>
          <a:off x="1168546" y="2725446"/>
          <a:ext cx="4916385" cy="2095929"/>
        </p:xfrm>
        <a:graphic>
          <a:graphicData uri="http://schemas.openxmlformats.org/drawingml/2006/table">
            <a:tbl>
              <a:tblPr firstRow="1" bandRow="1">
                <a:tableStyleId>{16D9F66E-5EB9-4882-86FB-DCBF35E3C3E4}</a:tableStyleId>
              </a:tblPr>
              <a:tblGrid>
                <a:gridCol w="1638795">
                  <a:extLst>
                    <a:ext uri="{9D8B030D-6E8A-4147-A177-3AD203B41FA5}">
                      <a16:colId xmlns:a16="http://schemas.microsoft.com/office/drawing/2014/main" val="3309955784"/>
                    </a:ext>
                  </a:extLst>
                </a:gridCol>
                <a:gridCol w="1638795">
                  <a:extLst>
                    <a:ext uri="{9D8B030D-6E8A-4147-A177-3AD203B41FA5}">
                      <a16:colId xmlns:a16="http://schemas.microsoft.com/office/drawing/2014/main" val="2485179494"/>
                    </a:ext>
                  </a:extLst>
                </a:gridCol>
                <a:gridCol w="1638795">
                  <a:extLst>
                    <a:ext uri="{9D8B030D-6E8A-4147-A177-3AD203B41FA5}">
                      <a16:colId xmlns:a16="http://schemas.microsoft.com/office/drawing/2014/main" val="2804233445"/>
                    </a:ext>
                  </a:extLst>
                </a:gridCol>
              </a:tblGrid>
              <a:tr h="698643">
                <a:tc>
                  <a:txBody>
                    <a:bodyPr/>
                    <a:lstStyle/>
                    <a:p>
                      <a:pPr algn="ctr"/>
                      <a:r>
                        <a:rPr lang="en-US" sz="3200" dirty="0">
                          <a:solidFill>
                            <a:schemeClr val="tx2"/>
                          </a:solidFill>
                        </a:rPr>
                        <a:t>535</a:t>
                      </a:r>
                    </a:p>
                  </a:txBody>
                  <a:tcPr anchor="ctr"/>
                </a:tc>
                <a:tc>
                  <a:txBody>
                    <a:bodyPr/>
                    <a:lstStyle/>
                    <a:p>
                      <a:pPr algn="ctr"/>
                      <a:r>
                        <a:rPr lang="en-US" sz="3200" dirty="0"/>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489864901"/>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algn="ctr"/>
                      <a:r>
                        <a:rPr lang="en-US" sz="3200" b="1" dirty="0">
                          <a:solidFill>
                            <a:schemeClr val="tx2"/>
                          </a:solidFill>
                        </a:rPr>
                        <a:t>304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302877135"/>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mn-lt"/>
                          <a:ea typeface="+mn-ea"/>
                          <a:cs typeface="+mn-cs"/>
                        </a:rPr>
                        <a:t>268</a:t>
                      </a:r>
                    </a:p>
                  </a:txBody>
                  <a:tcPr anchor="ctr"/>
                </a:tc>
                <a:extLst>
                  <a:ext uri="{0D108BD9-81ED-4DB2-BD59-A6C34878D82A}">
                    <a16:rowId xmlns:a16="http://schemas.microsoft.com/office/drawing/2014/main" val="2304727867"/>
                  </a:ext>
                </a:extLst>
              </a:tr>
            </a:tbl>
          </a:graphicData>
        </a:graphic>
      </p:graphicFrame>
      <p:sp>
        <p:nvSpPr>
          <p:cNvPr id="5" name="TextBox 4">
            <a:extLst>
              <a:ext uri="{FF2B5EF4-FFF2-40B4-BE49-F238E27FC236}">
                <a16:creationId xmlns:a16="http://schemas.microsoft.com/office/drawing/2014/main" id="{4494E70E-A402-6D4F-A12E-84EEC4103871}"/>
              </a:ext>
            </a:extLst>
          </p:cNvPr>
          <p:cNvSpPr txBox="1"/>
          <p:nvPr/>
        </p:nvSpPr>
        <p:spPr>
          <a:xfrm>
            <a:off x="2494081" y="1784515"/>
            <a:ext cx="1894756" cy="461665"/>
          </a:xfrm>
          <a:prstGeom prst="rect">
            <a:avLst/>
          </a:prstGeom>
          <a:noFill/>
        </p:spPr>
        <p:txBody>
          <a:bodyPr wrap="square" rtlCol="0">
            <a:spAutoFit/>
          </a:bodyPr>
          <a:lstStyle/>
          <a:p>
            <a:r>
              <a:rPr lang="en-US" sz="2400" dirty="0"/>
              <a:t>Validation set</a:t>
            </a:r>
          </a:p>
        </p:txBody>
      </p:sp>
      <p:sp>
        <p:nvSpPr>
          <p:cNvPr id="6" name="TextBox 5">
            <a:extLst>
              <a:ext uri="{FF2B5EF4-FFF2-40B4-BE49-F238E27FC236}">
                <a16:creationId xmlns:a16="http://schemas.microsoft.com/office/drawing/2014/main" id="{A3086931-D534-EF4E-98AA-1E97253BF051}"/>
              </a:ext>
            </a:extLst>
          </p:cNvPr>
          <p:cNvSpPr txBox="1"/>
          <p:nvPr/>
        </p:nvSpPr>
        <p:spPr>
          <a:xfrm rot="16200000">
            <a:off x="-243986" y="3588032"/>
            <a:ext cx="1582182" cy="461665"/>
          </a:xfrm>
          <a:prstGeom prst="rect">
            <a:avLst/>
          </a:prstGeom>
          <a:noFill/>
        </p:spPr>
        <p:txBody>
          <a:bodyPr wrap="square" rtlCol="0">
            <a:spAutoFit/>
          </a:bodyPr>
          <a:lstStyle/>
          <a:p>
            <a:r>
              <a:rPr lang="en-US" sz="2400" dirty="0"/>
              <a:t>Prediction</a:t>
            </a:r>
          </a:p>
        </p:txBody>
      </p:sp>
      <p:sp>
        <p:nvSpPr>
          <p:cNvPr id="4" name="TextBox 3">
            <a:extLst>
              <a:ext uri="{FF2B5EF4-FFF2-40B4-BE49-F238E27FC236}">
                <a16:creationId xmlns:a16="http://schemas.microsoft.com/office/drawing/2014/main" id="{279B6255-9FAE-804E-B13A-0928B08AE75D}"/>
              </a:ext>
            </a:extLst>
          </p:cNvPr>
          <p:cNvSpPr txBox="1"/>
          <p:nvPr/>
        </p:nvSpPr>
        <p:spPr>
          <a:xfrm>
            <a:off x="538529" y="4212732"/>
            <a:ext cx="669688" cy="584775"/>
          </a:xfrm>
          <a:prstGeom prst="rect">
            <a:avLst/>
          </a:prstGeom>
          <a:noFill/>
        </p:spPr>
        <p:txBody>
          <a:bodyPr wrap="square" rtlCol="0">
            <a:spAutoFit/>
          </a:bodyPr>
          <a:lstStyle/>
          <a:p>
            <a:pPr algn="ctr"/>
            <a:r>
              <a:rPr lang="en-US" sz="3200" dirty="0"/>
              <a:t>2</a:t>
            </a:r>
          </a:p>
        </p:txBody>
      </p:sp>
      <p:sp>
        <p:nvSpPr>
          <p:cNvPr id="7" name="TextBox 6">
            <a:extLst>
              <a:ext uri="{FF2B5EF4-FFF2-40B4-BE49-F238E27FC236}">
                <a16:creationId xmlns:a16="http://schemas.microsoft.com/office/drawing/2014/main" id="{619A611B-ECB7-4B4B-B27F-C839FEAE8D4B}"/>
              </a:ext>
            </a:extLst>
          </p:cNvPr>
          <p:cNvSpPr txBox="1"/>
          <p:nvPr/>
        </p:nvSpPr>
        <p:spPr>
          <a:xfrm>
            <a:off x="565842" y="3544083"/>
            <a:ext cx="608559" cy="584775"/>
          </a:xfrm>
          <a:prstGeom prst="rect">
            <a:avLst/>
          </a:prstGeom>
          <a:noFill/>
        </p:spPr>
        <p:txBody>
          <a:bodyPr wrap="square" rtlCol="0">
            <a:spAutoFit/>
          </a:bodyPr>
          <a:lstStyle/>
          <a:p>
            <a:pPr algn="ctr"/>
            <a:r>
              <a:rPr lang="en-US" sz="3200" dirty="0"/>
              <a:t>1</a:t>
            </a:r>
          </a:p>
        </p:txBody>
      </p:sp>
      <p:sp>
        <p:nvSpPr>
          <p:cNvPr id="8" name="TextBox 7">
            <a:extLst>
              <a:ext uri="{FF2B5EF4-FFF2-40B4-BE49-F238E27FC236}">
                <a16:creationId xmlns:a16="http://schemas.microsoft.com/office/drawing/2014/main" id="{0F44739B-EBD8-4B43-8603-454B820E55B6}"/>
              </a:ext>
            </a:extLst>
          </p:cNvPr>
          <p:cNvSpPr txBox="1"/>
          <p:nvPr/>
        </p:nvSpPr>
        <p:spPr>
          <a:xfrm>
            <a:off x="762820" y="2805795"/>
            <a:ext cx="234562" cy="584775"/>
          </a:xfrm>
          <a:prstGeom prst="rect">
            <a:avLst/>
          </a:prstGeom>
          <a:noFill/>
        </p:spPr>
        <p:txBody>
          <a:bodyPr wrap="square" rtlCol="0">
            <a:spAutoFit/>
          </a:bodyPr>
          <a:lstStyle/>
          <a:p>
            <a:pPr algn="ctr"/>
            <a:r>
              <a:rPr lang="en-US" sz="3200" dirty="0"/>
              <a:t>0</a:t>
            </a:r>
          </a:p>
        </p:txBody>
      </p:sp>
      <p:sp>
        <p:nvSpPr>
          <p:cNvPr id="9" name="TextBox 8">
            <a:extLst>
              <a:ext uri="{FF2B5EF4-FFF2-40B4-BE49-F238E27FC236}">
                <a16:creationId xmlns:a16="http://schemas.microsoft.com/office/drawing/2014/main" id="{9D6840E6-552C-2344-A033-94E6AA8015D4}"/>
              </a:ext>
            </a:extLst>
          </p:cNvPr>
          <p:cNvSpPr txBox="1"/>
          <p:nvPr/>
        </p:nvSpPr>
        <p:spPr>
          <a:xfrm>
            <a:off x="4973914" y="2092542"/>
            <a:ext cx="669688" cy="584775"/>
          </a:xfrm>
          <a:prstGeom prst="rect">
            <a:avLst/>
          </a:prstGeom>
          <a:noFill/>
        </p:spPr>
        <p:txBody>
          <a:bodyPr wrap="square" rtlCol="0">
            <a:spAutoFit/>
          </a:bodyPr>
          <a:lstStyle/>
          <a:p>
            <a:pPr algn="ctr"/>
            <a:r>
              <a:rPr lang="en-US" sz="3200" dirty="0"/>
              <a:t>2</a:t>
            </a:r>
          </a:p>
        </p:txBody>
      </p:sp>
      <p:sp>
        <p:nvSpPr>
          <p:cNvPr id="10" name="TextBox 9">
            <a:extLst>
              <a:ext uri="{FF2B5EF4-FFF2-40B4-BE49-F238E27FC236}">
                <a16:creationId xmlns:a16="http://schemas.microsoft.com/office/drawing/2014/main" id="{0F771A27-9571-0F49-87D2-D3413F07738A}"/>
              </a:ext>
            </a:extLst>
          </p:cNvPr>
          <p:cNvSpPr txBox="1"/>
          <p:nvPr/>
        </p:nvSpPr>
        <p:spPr>
          <a:xfrm>
            <a:off x="3287069" y="2108583"/>
            <a:ext cx="669688" cy="584775"/>
          </a:xfrm>
          <a:prstGeom prst="rect">
            <a:avLst/>
          </a:prstGeom>
          <a:noFill/>
        </p:spPr>
        <p:txBody>
          <a:bodyPr wrap="square" rtlCol="0">
            <a:spAutoFit/>
          </a:bodyPr>
          <a:lstStyle/>
          <a:p>
            <a:pPr algn="ctr"/>
            <a:r>
              <a:rPr lang="en-US" sz="3200" dirty="0"/>
              <a:t>1</a:t>
            </a:r>
          </a:p>
        </p:txBody>
      </p:sp>
      <p:sp>
        <p:nvSpPr>
          <p:cNvPr id="11" name="TextBox 10">
            <a:extLst>
              <a:ext uri="{FF2B5EF4-FFF2-40B4-BE49-F238E27FC236}">
                <a16:creationId xmlns:a16="http://schemas.microsoft.com/office/drawing/2014/main" id="{01A59F37-7FF6-8441-A76F-E3BFEA668753}"/>
              </a:ext>
            </a:extLst>
          </p:cNvPr>
          <p:cNvSpPr txBox="1"/>
          <p:nvPr/>
        </p:nvSpPr>
        <p:spPr>
          <a:xfrm>
            <a:off x="1754614" y="2113753"/>
            <a:ext cx="669688" cy="584775"/>
          </a:xfrm>
          <a:prstGeom prst="rect">
            <a:avLst/>
          </a:prstGeom>
          <a:noFill/>
        </p:spPr>
        <p:txBody>
          <a:bodyPr wrap="square" rtlCol="0">
            <a:spAutoFit/>
          </a:bodyPr>
          <a:lstStyle/>
          <a:p>
            <a:pPr algn="ctr"/>
            <a:r>
              <a:rPr lang="en-US" sz="3200" dirty="0"/>
              <a:t>0</a:t>
            </a:r>
          </a:p>
        </p:txBody>
      </p:sp>
      <p:sp>
        <p:nvSpPr>
          <p:cNvPr id="12" name="TextBox 11">
            <a:extLst>
              <a:ext uri="{FF2B5EF4-FFF2-40B4-BE49-F238E27FC236}">
                <a16:creationId xmlns:a16="http://schemas.microsoft.com/office/drawing/2014/main" id="{884B7C35-2113-7340-91FC-64F1CC067269}"/>
              </a:ext>
            </a:extLst>
          </p:cNvPr>
          <p:cNvSpPr txBox="1"/>
          <p:nvPr/>
        </p:nvSpPr>
        <p:spPr>
          <a:xfrm>
            <a:off x="1243383" y="4912085"/>
            <a:ext cx="4087372" cy="1200329"/>
          </a:xfrm>
          <a:prstGeom prst="rect">
            <a:avLst/>
          </a:prstGeom>
          <a:noFill/>
        </p:spPr>
        <p:txBody>
          <a:bodyPr wrap="square" rtlCol="0">
            <a:spAutoFit/>
          </a:bodyPr>
          <a:lstStyle/>
          <a:p>
            <a:r>
              <a:rPr lang="en-US" sz="2400" b="1" dirty="0">
                <a:solidFill>
                  <a:schemeClr val="tx2"/>
                </a:solidFill>
              </a:rPr>
              <a:t>These predictions replace the known buildings in the validation set</a:t>
            </a:r>
          </a:p>
        </p:txBody>
      </p:sp>
      <p:graphicFrame>
        <p:nvGraphicFramePr>
          <p:cNvPr id="13" name="Table 12">
            <a:extLst>
              <a:ext uri="{FF2B5EF4-FFF2-40B4-BE49-F238E27FC236}">
                <a16:creationId xmlns:a16="http://schemas.microsoft.com/office/drawing/2014/main" id="{916F5F97-DBB7-1240-B302-9D2A32BFEF6C}"/>
              </a:ext>
            </a:extLst>
          </p:cNvPr>
          <p:cNvGraphicFramePr>
            <a:graphicFrameLocks noGrp="1"/>
          </p:cNvGraphicFramePr>
          <p:nvPr>
            <p:extLst>
              <p:ext uri="{D42A27DB-BD31-4B8C-83A1-F6EECF244321}">
                <p14:modId xmlns:p14="http://schemas.microsoft.com/office/powerpoint/2010/main" val="1267547678"/>
              </p:ext>
            </p:extLst>
          </p:nvPr>
        </p:nvGraphicFramePr>
        <p:xfrm>
          <a:off x="6973277" y="2750515"/>
          <a:ext cx="4916385" cy="2095929"/>
        </p:xfrm>
        <a:graphic>
          <a:graphicData uri="http://schemas.openxmlformats.org/drawingml/2006/table">
            <a:tbl>
              <a:tblPr firstRow="1" bandRow="1">
                <a:tableStyleId>{16D9F66E-5EB9-4882-86FB-DCBF35E3C3E4}</a:tableStyleId>
              </a:tblPr>
              <a:tblGrid>
                <a:gridCol w="1638795">
                  <a:extLst>
                    <a:ext uri="{9D8B030D-6E8A-4147-A177-3AD203B41FA5}">
                      <a16:colId xmlns:a16="http://schemas.microsoft.com/office/drawing/2014/main" val="3309955784"/>
                    </a:ext>
                  </a:extLst>
                </a:gridCol>
                <a:gridCol w="1638795">
                  <a:extLst>
                    <a:ext uri="{9D8B030D-6E8A-4147-A177-3AD203B41FA5}">
                      <a16:colId xmlns:a16="http://schemas.microsoft.com/office/drawing/2014/main" val="2485179494"/>
                    </a:ext>
                  </a:extLst>
                </a:gridCol>
                <a:gridCol w="1638795">
                  <a:extLst>
                    <a:ext uri="{9D8B030D-6E8A-4147-A177-3AD203B41FA5}">
                      <a16:colId xmlns:a16="http://schemas.microsoft.com/office/drawing/2014/main" val="2804233445"/>
                    </a:ext>
                  </a:extLst>
                </a:gridCol>
              </a:tblGrid>
              <a:tr h="698643">
                <a:tc>
                  <a:txBody>
                    <a:bodyPr/>
                    <a:lstStyle/>
                    <a:p>
                      <a:pPr algn="ctr"/>
                      <a:r>
                        <a:rPr lang="en-US" sz="3200" dirty="0">
                          <a:solidFill>
                            <a:schemeClr val="tx2"/>
                          </a:solidFill>
                        </a:rPr>
                        <a:t>509</a:t>
                      </a:r>
                    </a:p>
                  </a:txBody>
                  <a:tcPr anchor="ctr"/>
                </a:tc>
                <a:tc>
                  <a:txBody>
                    <a:bodyPr/>
                    <a:lstStyle/>
                    <a:p>
                      <a:pPr algn="ctr"/>
                      <a:r>
                        <a:rPr lang="en-US" sz="3200" dirty="0"/>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489864901"/>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27</a:t>
                      </a:r>
                    </a:p>
                  </a:txBody>
                  <a:tcPr anchor="ctr"/>
                </a:tc>
                <a:tc>
                  <a:txBody>
                    <a:bodyPr/>
                    <a:lstStyle/>
                    <a:p>
                      <a:pPr algn="ctr"/>
                      <a:r>
                        <a:rPr lang="en-US" sz="3200" b="1" dirty="0">
                          <a:solidFill>
                            <a:schemeClr val="tx2"/>
                          </a:solidFill>
                        </a:rPr>
                        <a:t>306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5</a:t>
                      </a:r>
                    </a:p>
                  </a:txBody>
                  <a:tcPr anchor="ctr"/>
                </a:tc>
                <a:extLst>
                  <a:ext uri="{0D108BD9-81ED-4DB2-BD59-A6C34878D82A}">
                    <a16:rowId xmlns:a16="http://schemas.microsoft.com/office/drawing/2014/main" val="3302877135"/>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mn-lt"/>
                          <a:ea typeface="+mn-ea"/>
                          <a:cs typeface="+mn-cs"/>
                        </a:rPr>
                        <a:t>263</a:t>
                      </a:r>
                    </a:p>
                  </a:txBody>
                  <a:tcPr anchor="ctr"/>
                </a:tc>
                <a:extLst>
                  <a:ext uri="{0D108BD9-81ED-4DB2-BD59-A6C34878D82A}">
                    <a16:rowId xmlns:a16="http://schemas.microsoft.com/office/drawing/2014/main" val="2304727867"/>
                  </a:ext>
                </a:extLst>
              </a:tr>
            </a:tbl>
          </a:graphicData>
        </a:graphic>
      </p:graphicFrame>
      <p:sp>
        <p:nvSpPr>
          <p:cNvPr id="14" name="TextBox 13">
            <a:extLst>
              <a:ext uri="{FF2B5EF4-FFF2-40B4-BE49-F238E27FC236}">
                <a16:creationId xmlns:a16="http://schemas.microsoft.com/office/drawing/2014/main" id="{38B45CD9-FAB8-E64A-B444-99ED39710788}"/>
              </a:ext>
            </a:extLst>
          </p:cNvPr>
          <p:cNvSpPr txBox="1"/>
          <p:nvPr/>
        </p:nvSpPr>
        <p:spPr>
          <a:xfrm>
            <a:off x="8362034" y="1803976"/>
            <a:ext cx="1894756" cy="461665"/>
          </a:xfrm>
          <a:prstGeom prst="rect">
            <a:avLst/>
          </a:prstGeom>
          <a:noFill/>
        </p:spPr>
        <p:txBody>
          <a:bodyPr wrap="square" rtlCol="0">
            <a:spAutoFit/>
          </a:bodyPr>
          <a:lstStyle/>
          <a:p>
            <a:r>
              <a:rPr lang="en-US" sz="2400" dirty="0"/>
              <a:t>Validation set</a:t>
            </a:r>
          </a:p>
        </p:txBody>
      </p:sp>
      <p:sp>
        <p:nvSpPr>
          <p:cNvPr id="15" name="TextBox 14">
            <a:extLst>
              <a:ext uri="{FF2B5EF4-FFF2-40B4-BE49-F238E27FC236}">
                <a16:creationId xmlns:a16="http://schemas.microsoft.com/office/drawing/2014/main" id="{E97B4DE5-84C8-0642-B0BC-CB982FD94D37}"/>
              </a:ext>
            </a:extLst>
          </p:cNvPr>
          <p:cNvSpPr txBox="1"/>
          <p:nvPr/>
        </p:nvSpPr>
        <p:spPr>
          <a:xfrm rot="16200000">
            <a:off x="5640464" y="3630705"/>
            <a:ext cx="1582182" cy="461665"/>
          </a:xfrm>
          <a:prstGeom prst="rect">
            <a:avLst/>
          </a:prstGeom>
          <a:noFill/>
        </p:spPr>
        <p:txBody>
          <a:bodyPr wrap="square" rtlCol="0">
            <a:spAutoFit/>
          </a:bodyPr>
          <a:lstStyle/>
          <a:p>
            <a:r>
              <a:rPr lang="en-US" sz="2400" dirty="0"/>
              <a:t>Prediction</a:t>
            </a:r>
          </a:p>
        </p:txBody>
      </p:sp>
      <p:sp>
        <p:nvSpPr>
          <p:cNvPr id="16" name="TextBox 15">
            <a:extLst>
              <a:ext uri="{FF2B5EF4-FFF2-40B4-BE49-F238E27FC236}">
                <a16:creationId xmlns:a16="http://schemas.microsoft.com/office/drawing/2014/main" id="{C3CF0D5A-433D-DC4A-848D-D34DA54824D0}"/>
              </a:ext>
            </a:extLst>
          </p:cNvPr>
          <p:cNvSpPr txBox="1"/>
          <p:nvPr/>
        </p:nvSpPr>
        <p:spPr>
          <a:xfrm>
            <a:off x="6376510" y="4206805"/>
            <a:ext cx="669688" cy="584775"/>
          </a:xfrm>
          <a:prstGeom prst="rect">
            <a:avLst/>
          </a:prstGeom>
          <a:noFill/>
        </p:spPr>
        <p:txBody>
          <a:bodyPr wrap="square" rtlCol="0">
            <a:spAutoFit/>
          </a:bodyPr>
          <a:lstStyle/>
          <a:p>
            <a:pPr algn="ctr"/>
            <a:r>
              <a:rPr lang="en-US" sz="3200" dirty="0"/>
              <a:t>2</a:t>
            </a:r>
          </a:p>
        </p:txBody>
      </p:sp>
      <p:sp>
        <p:nvSpPr>
          <p:cNvPr id="17" name="TextBox 16">
            <a:extLst>
              <a:ext uri="{FF2B5EF4-FFF2-40B4-BE49-F238E27FC236}">
                <a16:creationId xmlns:a16="http://schemas.microsoft.com/office/drawing/2014/main" id="{E0D0D6ED-EA32-2444-9074-5ACE3ADD36E4}"/>
              </a:ext>
            </a:extLst>
          </p:cNvPr>
          <p:cNvSpPr txBox="1"/>
          <p:nvPr/>
        </p:nvSpPr>
        <p:spPr>
          <a:xfrm>
            <a:off x="6403823" y="3569150"/>
            <a:ext cx="608559" cy="584775"/>
          </a:xfrm>
          <a:prstGeom prst="rect">
            <a:avLst/>
          </a:prstGeom>
          <a:noFill/>
        </p:spPr>
        <p:txBody>
          <a:bodyPr wrap="square" rtlCol="0">
            <a:spAutoFit/>
          </a:bodyPr>
          <a:lstStyle/>
          <a:p>
            <a:pPr algn="ctr"/>
            <a:r>
              <a:rPr lang="en-US" sz="3200" dirty="0"/>
              <a:t>1</a:t>
            </a:r>
          </a:p>
        </p:txBody>
      </p:sp>
      <p:sp>
        <p:nvSpPr>
          <p:cNvPr id="18" name="TextBox 17">
            <a:extLst>
              <a:ext uri="{FF2B5EF4-FFF2-40B4-BE49-F238E27FC236}">
                <a16:creationId xmlns:a16="http://schemas.microsoft.com/office/drawing/2014/main" id="{E89B950D-5614-9742-8A59-C9E532E5FF79}"/>
              </a:ext>
            </a:extLst>
          </p:cNvPr>
          <p:cNvSpPr txBox="1"/>
          <p:nvPr/>
        </p:nvSpPr>
        <p:spPr>
          <a:xfrm>
            <a:off x="6600801" y="2830862"/>
            <a:ext cx="234562" cy="584775"/>
          </a:xfrm>
          <a:prstGeom prst="rect">
            <a:avLst/>
          </a:prstGeom>
          <a:noFill/>
        </p:spPr>
        <p:txBody>
          <a:bodyPr wrap="square" rtlCol="0">
            <a:spAutoFit/>
          </a:bodyPr>
          <a:lstStyle/>
          <a:p>
            <a:pPr algn="ctr"/>
            <a:r>
              <a:rPr lang="en-US" sz="3200" dirty="0"/>
              <a:t>0</a:t>
            </a:r>
          </a:p>
        </p:txBody>
      </p:sp>
      <p:sp>
        <p:nvSpPr>
          <p:cNvPr id="19" name="TextBox 18">
            <a:extLst>
              <a:ext uri="{FF2B5EF4-FFF2-40B4-BE49-F238E27FC236}">
                <a16:creationId xmlns:a16="http://schemas.microsoft.com/office/drawing/2014/main" id="{41D18C66-5DFC-864D-9E01-1AC910D39392}"/>
              </a:ext>
            </a:extLst>
          </p:cNvPr>
          <p:cNvSpPr txBox="1"/>
          <p:nvPr/>
        </p:nvSpPr>
        <p:spPr>
          <a:xfrm>
            <a:off x="10712145" y="2217361"/>
            <a:ext cx="669688" cy="584775"/>
          </a:xfrm>
          <a:prstGeom prst="rect">
            <a:avLst/>
          </a:prstGeom>
          <a:noFill/>
        </p:spPr>
        <p:txBody>
          <a:bodyPr wrap="square" rtlCol="0">
            <a:spAutoFit/>
          </a:bodyPr>
          <a:lstStyle/>
          <a:p>
            <a:pPr algn="ctr"/>
            <a:r>
              <a:rPr lang="en-US" sz="3200" dirty="0"/>
              <a:t>2</a:t>
            </a:r>
          </a:p>
        </p:txBody>
      </p:sp>
      <p:sp>
        <p:nvSpPr>
          <p:cNvPr id="20" name="TextBox 19">
            <a:extLst>
              <a:ext uri="{FF2B5EF4-FFF2-40B4-BE49-F238E27FC236}">
                <a16:creationId xmlns:a16="http://schemas.microsoft.com/office/drawing/2014/main" id="{8E9772D6-059C-7245-94D0-A1474BC936CD}"/>
              </a:ext>
            </a:extLst>
          </p:cNvPr>
          <p:cNvSpPr txBox="1"/>
          <p:nvPr/>
        </p:nvSpPr>
        <p:spPr>
          <a:xfrm>
            <a:off x="9025300" y="2233402"/>
            <a:ext cx="669688" cy="584775"/>
          </a:xfrm>
          <a:prstGeom prst="rect">
            <a:avLst/>
          </a:prstGeom>
          <a:noFill/>
        </p:spPr>
        <p:txBody>
          <a:bodyPr wrap="square" rtlCol="0">
            <a:spAutoFit/>
          </a:bodyPr>
          <a:lstStyle/>
          <a:p>
            <a:pPr algn="ctr"/>
            <a:r>
              <a:rPr lang="en-US" sz="3200" dirty="0"/>
              <a:t>1</a:t>
            </a:r>
          </a:p>
        </p:txBody>
      </p:sp>
      <p:sp>
        <p:nvSpPr>
          <p:cNvPr id="21" name="TextBox 20">
            <a:extLst>
              <a:ext uri="{FF2B5EF4-FFF2-40B4-BE49-F238E27FC236}">
                <a16:creationId xmlns:a16="http://schemas.microsoft.com/office/drawing/2014/main" id="{08460D56-0739-FE43-A133-704CB28D6934}"/>
              </a:ext>
            </a:extLst>
          </p:cNvPr>
          <p:cNvSpPr txBox="1"/>
          <p:nvPr/>
        </p:nvSpPr>
        <p:spPr>
          <a:xfrm>
            <a:off x="7476221" y="2221947"/>
            <a:ext cx="669688" cy="584775"/>
          </a:xfrm>
          <a:prstGeom prst="rect">
            <a:avLst/>
          </a:prstGeom>
          <a:noFill/>
        </p:spPr>
        <p:txBody>
          <a:bodyPr wrap="square" rtlCol="0">
            <a:spAutoFit/>
          </a:bodyPr>
          <a:lstStyle/>
          <a:p>
            <a:pPr algn="ctr"/>
            <a:r>
              <a:rPr lang="en-US" sz="3200" dirty="0"/>
              <a:t>0</a:t>
            </a:r>
          </a:p>
        </p:txBody>
      </p:sp>
      <p:sp>
        <p:nvSpPr>
          <p:cNvPr id="22" name="TextBox 21">
            <a:extLst>
              <a:ext uri="{FF2B5EF4-FFF2-40B4-BE49-F238E27FC236}">
                <a16:creationId xmlns:a16="http://schemas.microsoft.com/office/drawing/2014/main" id="{58F9B855-A9ED-8C4E-9C2C-B5F9048B8818}"/>
              </a:ext>
            </a:extLst>
          </p:cNvPr>
          <p:cNvSpPr txBox="1"/>
          <p:nvPr/>
        </p:nvSpPr>
        <p:spPr>
          <a:xfrm>
            <a:off x="2623802" y="1214617"/>
            <a:ext cx="1894756" cy="523220"/>
          </a:xfrm>
          <a:prstGeom prst="rect">
            <a:avLst/>
          </a:prstGeom>
          <a:noFill/>
        </p:spPr>
        <p:txBody>
          <a:bodyPr wrap="square" rtlCol="0">
            <a:spAutoFit/>
          </a:bodyPr>
          <a:lstStyle/>
          <a:p>
            <a:r>
              <a:rPr lang="en-US" sz="2800" b="1" dirty="0"/>
              <a:t>RF model</a:t>
            </a:r>
          </a:p>
        </p:txBody>
      </p:sp>
      <p:sp>
        <p:nvSpPr>
          <p:cNvPr id="23" name="TextBox 22">
            <a:extLst>
              <a:ext uri="{FF2B5EF4-FFF2-40B4-BE49-F238E27FC236}">
                <a16:creationId xmlns:a16="http://schemas.microsoft.com/office/drawing/2014/main" id="{C562B65B-C1C0-D546-A4E0-9B5A1B1479B3}"/>
              </a:ext>
            </a:extLst>
          </p:cNvPr>
          <p:cNvSpPr txBox="1"/>
          <p:nvPr/>
        </p:nvSpPr>
        <p:spPr>
          <a:xfrm>
            <a:off x="8362033" y="1251443"/>
            <a:ext cx="2350111" cy="523220"/>
          </a:xfrm>
          <a:prstGeom prst="rect">
            <a:avLst/>
          </a:prstGeom>
          <a:noFill/>
        </p:spPr>
        <p:txBody>
          <a:bodyPr wrap="square" rtlCol="0">
            <a:spAutoFit/>
          </a:bodyPr>
          <a:lstStyle/>
          <a:p>
            <a:r>
              <a:rPr lang="en-US" sz="2800" b="1" dirty="0"/>
              <a:t>GBM model</a:t>
            </a:r>
          </a:p>
        </p:txBody>
      </p:sp>
      <p:sp>
        <p:nvSpPr>
          <p:cNvPr id="24" name="5-Point Star 23">
            <a:extLst>
              <a:ext uri="{FF2B5EF4-FFF2-40B4-BE49-F238E27FC236}">
                <a16:creationId xmlns:a16="http://schemas.microsoft.com/office/drawing/2014/main" id="{0883F9AD-3295-D34D-863E-A726691E6382}"/>
              </a:ext>
            </a:extLst>
          </p:cNvPr>
          <p:cNvSpPr/>
          <p:nvPr/>
        </p:nvSpPr>
        <p:spPr>
          <a:xfrm>
            <a:off x="119778" y="4700666"/>
            <a:ext cx="1463617" cy="1264477"/>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969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300357"/>
            <a:ext cx="10428760" cy="1039712"/>
          </a:xfrm>
        </p:spPr>
        <p:txBody>
          <a:bodyPr>
            <a:normAutofit/>
          </a:bodyPr>
          <a:lstStyle/>
          <a:p>
            <a:pPr lvl="0"/>
            <a:r>
              <a:rPr lang="en-GB" dirty="0">
                <a:solidFill>
                  <a:schemeClr val="tx2"/>
                </a:solidFill>
              </a:rPr>
              <a:t>Predicting the floor</a:t>
            </a:r>
            <a:endParaRPr lang="en-GB" dirty="0"/>
          </a:p>
        </p:txBody>
      </p:sp>
      <p:sp>
        <p:nvSpPr>
          <p:cNvPr id="2" name="TextBox 1">
            <a:extLst>
              <a:ext uri="{FF2B5EF4-FFF2-40B4-BE49-F238E27FC236}">
                <a16:creationId xmlns:a16="http://schemas.microsoft.com/office/drawing/2014/main" id="{5CB41EA4-6811-564C-B960-87CED8D717B3}"/>
              </a:ext>
            </a:extLst>
          </p:cNvPr>
          <p:cNvSpPr txBox="1"/>
          <p:nvPr/>
        </p:nvSpPr>
        <p:spPr>
          <a:xfrm>
            <a:off x="667652" y="1821086"/>
            <a:ext cx="4281538" cy="461665"/>
          </a:xfrm>
          <a:prstGeom prst="rect">
            <a:avLst/>
          </a:prstGeom>
          <a:noFill/>
        </p:spPr>
        <p:txBody>
          <a:bodyPr wrap="square" rtlCol="0">
            <a:spAutoFit/>
          </a:bodyPr>
          <a:lstStyle/>
          <a:p>
            <a:r>
              <a:rPr lang="en-US" sz="2400" dirty="0"/>
              <a:t>Split the training set into three</a:t>
            </a:r>
          </a:p>
        </p:txBody>
      </p:sp>
      <p:sp>
        <p:nvSpPr>
          <p:cNvPr id="17" name="TextBox 16">
            <a:extLst>
              <a:ext uri="{FF2B5EF4-FFF2-40B4-BE49-F238E27FC236}">
                <a16:creationId xmlns:a16="http://schemas.microsoft.com/office/drawing/2014/main" id="{AC235D94-DD0C-CE4C-80EB-5556E8B2207D}"/>
              </a:ext>
            </a:extLst>
          </p:cNvPr>
          <p:cNvSpPr txBox="1"/>
          <p:nvPr/>
        </p:nvSpPr>
        <p:spPr>
          <a:xfrm>
            <a:off x="4367671" y="3327342"/>
            <a:ext cx="2104889" cy="1200329"/>
          </a:xfrm>
          <a:prstGeom prst="rect">
            <a:avLst/>
          </a:prstGeom>
          <a:noFill/>
        </p:spPr>
        <p:txBody>
          <a:bodyPr wrap="square" rtlCol="0">
            <a:spAutoFit/>
          </a:bodyPr>
          <a:lstStyle/>
          <a:p>
            <a:r>
              <a:rPr lang="en-US" sz="2400" dirty="0"/>
              <a:t>RF and GBM models for each building</a:t>
            </a:r>
          </a:p>
        </p:txBody>
      </p:sp>
      <p:sp>
        <p:nvSpPr>
          <p:cNvPr id="18" name="Right Arrow 17">
            <a:extLst>
              <a:ext uri="{FF2B5EF4-FFF2-40B4-BE49-F238E27FC236}">
                <a16:creationId xmlns:a16="http://schemas.microsoft.com/office/drawing/2014/main" id="{F8021C75-4355-1641-9D54-C20C64251ACE}"/>
              </a:ext>
            </a:extLst>
          </p:cNvPr>
          <p:cNvSpPr/>
          <p:nvPr/>
        </p:nvSpPr>
        <p:spPr>
          <a:xfrm>
            <a:off x="3254084" y="3629200"/>
            <a:ext cx="908861" cy="573793"/>
          </a:xfrm>
          <a:prstGeom prst="right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B0AA1CC3-9453-5F46-9D2E-59690D2CCE75}"/>
              </a:ext>
            </a:extLst>
          </p:cNvPr>
          <p:cNvPicPr>
            <a:picLocks noChangeAspect="1"/>
          </p:cNvPicPr>
          <p:nvPr/>
        </p:nvPicPr>
        <p:blipFill>
          <a:blip r:embed="rId3">
            <a:duotone>
              <a:prstClr val="black"/>
              <a:schemeClr val="accent2">
                <a:tint val="45000"/>
                <a:satMod val="400000"/>
              </a:schemeClr>
            </a:duotone>
          </a:blip>
          <a:stretch>
            <a:fillRect/>
          </a:stretch>
        </p:blipFill>
        <p:spPr>
          <a:xfrm>
            <a:off x="1822396" y="2584934"/>
            <a:ext cx="1022267" cy="742407"/>
          </a:xfrm>
          <a:prstGeom prst="rect">
            <a:avLst/>
          </a:prstGeom>
        </p:spPr>
      </p:pic>
      <p:sp>
        <p:nvSpPr>
          <p:cNvPr id="34" name="TextBox 33">
            <a:extLst>
              <a:ext uri="{FF2B5EF4-FFF2-40B4-BE49-F238E27FC236}">
                <a16:creationId xmlns:a16="http://schemas.microsoft.com/office/drawing/2014/main" id="{AF6C6DB6-B114-6D4E-BB07-B043AD10FD1C}"/>
              </a:ext>
            </a:extLst>
          </p:cNvPr>
          <p:cNvSpPr txBox="1"/>
          <p:nvPr/>
        </p:nvSpPr>
        <p:spPr>
          <a:xfrm>
            <a:off x="2261937" y="3465095"/>
            <a:ext cx="184731" cy="369332"/>
          </a:xfrm>
          <a:prstGeom prst="rect">
            <a:avLst/>
          </a:prstGeom>
          <a:noFill/>
        </p:spPr>
        <p:txBody>
          <a:bodyPr wrap="none" rtlCol="0">
            <a:spAutoFit/>
          </a:bodyPr>
          <a:lstStyle/>
          <a:p>
            <a:endParaRPr lang="en-US" dirty="0"/>
          </a:p>
        </p:txBody>
      </p:sp>
      <p:pic>
        <p:nvPicPr>
          <p:cNvPr id="38" name="Picture 37">
            <a:extLst>
              <a:ext uri="{FF2B5EF4-FFF2-40B4-BE49-F238E27FC236}">
                <a16:creationId xmlns:a16="http://schemas.microsoft.com/office/drawing/2014/main" id="{99E3D271-5574-874C-9D73-1AC8E2A33F1A}"/>
              </a:ext>
            </a:extLst>
          </p:cNvPr>
          <p:cNvPicPr>
            <a:picLocks noChangeAspect="1"/>
          </p:cNvPicPr>
          <p:nvPr/>
        </p:nvPicPr>
        <p:blipFill>
          <a:blip r:embed="rId3">
            <a:duotone>
              <a:prstClr val="black"/>
              <a:schemeClr val="accent2">
                <a:tint val="45000"/>
                <a:satMod val="400000"/>
              </a:schemeClr>
            </a:duotone>
          </a:blip>
          <a:stretch>
            <a:fillRect/>
          </a:stretch>
        </p:blipFill>
        <p:spPr>
          <a:xfrm>
            <a:off x="1847487" y="3673191"/>
            <a:ext cx="983770" cy="714449"/>
          </a:xfrm>
          <a:prstGeom prst="rect">
            <a:avLst/>
          </a:prstGeom>
        </p:spPr>
      </p:pic>
      <p:sp>
        <p:nvSpPr>
          <p:cNvPr id="43" name="TextBox 42">
            <a:extLst>
              <a:ext uri="{FF2B5EF4-FFF2-40B4-BE49-F238E27FC236}">
                <a16:creationId xmlns:a16="http://schemas.microsoft.com/office/drawing/2014/main" id="{B214B2C0-E2CB-B641-A119-05E44425E2FD}"/>
              </a:ext>
            </a:extLst>
          </p:cNvPr>
          <p:cNvSpPr txBox="1"/>
          <p:nvPr/>
        </p:nvSpPr>
        <p:spPr>
          <a:xfrm>
            <a:off x="7763597" y="1807671"/>
            <a:ext cx="4080827" cy="1261884"/>
          </a:xfrm>
          <a:prstGeom prst="rect">
            <a:avLst/>
          </a:prstGeom>
          <a:noFill/>
        </p:spPr>
        <p:txBody>
          <a:bodyPr wrap="square" rtlCol="0">
            <a:spAutoFit/>
          </a:bodyPr>
          <a:lstStyle/>
          <a:p>
            <a:r>
              <a:rPr lang="en-US" sz="2400" dirty="0"/>
              <a:t>Model applied to the validation set to predict the floor</a:t>
            </a:r>
          </a:p>
          <a:p>
            <a:endParaRPr lang="en-US" sz="2800" dirty="0"/>
          </a:p>
        </p:txBody>
      </p:sp>
      <p:sp>
        <p:nvSpPr>
          <p:cNvPr id="58" name="TextBox 57">
            <a:extLst>
              <a:ext uri="{FF2B5EF4-FFF2-40B4-BE49-F238E27FC236}">
                <a16:creationId xmlns:a16="http://schemas.microsoft.com/office/drawing/2014/main" id="{EBC250A1-BED9-444D-84E9-4D623FC2F016}"/>
              </a:ext>
            </a:extLst>
          </p:cNvPr>
          <p:cNvSpPr txBox="1"/>
          <p:nvPr/>
        </p:nvSpPr>
        <p:spPr>
          <a:xfrm>
            <a:off x="162313" y="2700223"/>
            <a:ext cx="1352389" cy="369332"/>
          </a:xfrm>
          <a:prstGeom prst="rect">
            <a:avLst/>
          </a:prstGeom>
          <a:noFill/>
        </p:spPr>
        <p:txBody>
          <a:bodyPr wrap="square" rtlCol="0">
            <a:spAutoFit/>
          </a:bodyPr>
          <a:lstStyle/>
          <a:p>
            <a:r>
              <a:rPr lang="en-US" dirty="0"/>
              <a:t>Building 0</a:t>
            </a:r>
          </a:p>
        </p:txBody>
      </p:sp>
      <p:sp>
        <p:nvSpPr>
          <p:cNvPr id="59" name="TextBox 58">
            <a:extLst>
              <a:ext uri="{FF2B5EF4-FFF2-40B4-BE49-F238E27FC236}">
                <a16:creationId xmlns:a16="http://schemas.microsoft.com/office/drawing/2014/main" id="{47C7AF67-1199-4445-871C-E621E49F013C}"/>
              </a:ext>
            </a:extLst>
          </p:cNvPr>
          <p:cNvSpPr txBox="1"/>
          <p:nvPr/>
        </p:nvSpPr>
        <p:spPr>
          <a:xfrm>
            <a:off x="136254" y="4921661"/>
            <a:ext cx="1352389" cy="369332"/>
          </a:xfrm>
          <a:prstGeom prst="rect">
            <a:avLst/>
          </a:prstGeom>
          <a:noFill/>
        </p:spPr>
        <p:txBody>
          <a:bodyPr wrap="square" rtlCol="0">
            <a:spAutoFit/>
          </a:bodyPr>
          <a:lstStyle/>
          <a:p>
            <a:r>
              <a:rPr lang="en-US" dirty="0"/>
              <a:t>Building 2</a:t>
            </a:r>
          </a:p>
        </p:txBody>
      </p:sp>
      <p:sp>
        <p:nvSpPr>
          <p:cNvPr id="62" name="TextBox 61">
            <a:extLst>
              <a:ext uri="{FF2B5EF4-FFF2-40B4-BE49-F238E27FC236}">
                <a16:creationId xmlns:a16="http://schemas.microsoft.com/office/drawing/2014/main" id="{DEAA5B91-E8DC-EE43-9B2E-AF87A4DB33F6}"/>
              </a:ext>
            </a:extLst>
          </p:cNvPr>
          <p:cNvSpPr txBox="1"/>
          <p:nvPr/>
        </p:nvSpPr>
        <p:spPr>
          <a:xfrm>
            <a:off x="128618" y="3795820"/>
            <a:ext cx="1352389" cy="369332"/>
          </a:xfrm>
          <a:prstGeom prst="rect">
            <a:avLst/>
          </a:prstGeom>
          <a:noFill/>
        </p:spPr>
        <p:txBody>
          <a:bodyPr wrap="square" rtlCol="0">
            <a:spAutoFit/>
          </a:bodyPr>
          <a:lstStyle/>
          <a:p>
            <a:r>
              <a:rPr lang="en-US" dirty="0"/>
              <a:t>Building 1</a:t>
            </a:r>
          </a:p>
        </p:txBody>
      </p:sp>
      <p:pic>
        <p:nvPicPr>
          <p:cNvPr id="37" name="Picture 36">
            <a:extLst>
              <a:ext uri="{FF2B5EF4-FFF2-40B4-BE49-F238E27FC236}">
                <a16:creationId xmlns:a16="http://schemas.microsoft.com/office/drawing/2014/main" id="{E32C6A40-CED1-194B-8876-5DEAE46E826C}"/>
              </a:ext>
            </a:extLst>
          </p:cNvPr>
          <p:cNvPicPr>
            <a:picLocks noChangeAspect="1"/>
          </p:cNvPicPr>
          <p:nvPr/>
        </p:nvPicPr>
        <p:blipFill>
          <a:blip r:embed="rId4">
            <a:duotone>
              <a:schemeClr val="accent1">
                <a:shade val="45000"/>
                <a:satMod val="135000"/>
              </a:schemeClr>
              <a:prstClr val="white"/>
            </a:duotone>
          </a:blip>
          <a:stretch>
            <a:fillRect/>
          </a:stretch>
        </p:blipFill>
        <p:spPr>
          <a:xfrm>
            <a:off x="9016030" y="3127533"/>
            <a:ext cx="1052689" cy="1052689"/>
          </a:xfrm>
          <a:prstGeom prst="rect">
            <a:avLst/>
          </a:prstGeom>
        </p:spPr>
      </p:pic>
      <p:pic>
        <p:nvPicPr>
          <p:cNvPr id="41" name="Picture 40">
            <a:extLst>
              <a:ext uri="{FF2B5EF4-FFF2-40B4-BE49-F238E27FC236}">
                <a16:creationId xmlns:a16="http://schemas.microsoft.com/office/drawing/2014/main" id="{AC5F3E30-ACA1-8A4A-81EC-D79BFC5002DA}"/>
              </a:ext>
            </a:extLst>
          </p:cNvPr>
          <p:cNvPicPr>
            <a:picLocks noChangeAspect="1"/>
          </p:cNvPicPr>
          <p:nvPr/>
        </p:nvPicPr>
        <p:blipFill>
          <a:blip r:embed="rId4">
            <a:duotone>
              <a:schemeClr val="accent2">
                <a:shade val="45000"/>
                <a:satMod val="135000"/>
              </a:schemeClr>
              <a:prstClr val="white"/>
            </a:duotone>
          </a:blip>
          <a:stretch>
            <a:fillRect/>
          </a:stretch>
        </p:blipFill>
        <p:spPr>
          <a:xfrm>
            <a:off x="10282986" y="2971124"/>
            <a:ext cx="1145300" cy="1209098"/>
          </a:xfrm>
          <a:prstGeom prst="rect">
            <a:avLst/>
          </a:prstGeom>
        </p:spPr>
      </p:pic>
      <p:pic>
        <p:nvPicPr>
          <p:cNvPr id="63" name="Picture 62">
            <a:extLst>
              <a:ext uri="{FF2B5EF4-FFF2-40B4-BE49-F238E27FC236}">
                <a16:creationId xmlns:a16="http://schemas.microsoft.com/office/drawing/2014/main" id="{9AC97114-3DAF-0849-B7C4-F4846B8ACCB4}"/>
              </a:ext>
            </a:extLst>
          </p:cNvPr>
          <p:cNvPicPr>
            <a:picLocks noChangeAspect="1"/>
          </p:cNvPicPr>
          <p:nvPr/>
        </p:nvPicPr>
        <p:blipFill>
          <a:blip r:embed="rId4">
            <a:duotone>
              <a:schemeClr val="bg2">
                <a:shade val="45000"/>
                <a:satMod val="135000"/>
              </a:schemeClr>
              <a:prstClr val="white"/>
            </a:duotone>
          </a:blip>
          <a:stretch>
            <a:fillRect/>
          </a:stretch>
        </p:blipFill>
        <p:spPr>
          <a:xfrm>
            <a:off x="7763597" y="3024651"/>
            <a:ext cx="1145300" cy="1209098"/>
          </a:xfrm>
          <a:prstGeom prst="rect">
            <a:avLst/>
          </a:prstGeom>
        </p:spPr>
      </p:pic>
      <p:sp>
        <p:nvSpPr>
          <p:cNvPr id="65" name="TextBox 64">
            <a:extLst>
              <a:ext uri="{FF2B5EF4-FFF2-40B4-BE49-F238E27FC236}">
                <a16:creationId xmlns:a16="http://schemas.microsoft.com/office/drawing/2014/main" id="{1FBCD03D-4F6B-EB45-BE8F-6124E5B1CF13}"/>
              </a:ext>
            </a:extLst>
          </p:cNvPr>
          <p:cNvSpPr txBox="1"/>
          <p:nvPr/>
        </p:nvSpPr>
        <p:spPr>
          <a:xfrm>
            <a:off x="10282986" y="4404828"/>
            <a:ext cx="1352389" cy="646331"/>
          </a:xfrm>
          <a:prstGeom prst="rect">
            <a:avLst/>
          </a:prstGeom>
          <a:noFill/>
        </p:spPr>
        <p:txBody>
          <a:bodyPr wrap="square" rtlCol="0">
            <a:spAutoFit/>
          </a:bodyPr>
          <a:lstStyle/>
          <a:p>
            <a:r>
              <a:rPr lang="en-US" dirty="0"/>
              <a:t>Floors in Building 2</a:t>
            </a:r>
          </a:p>
        </p:txBody>
      </p:sp>
      <p:sp>
        <p:nvSpPr>
          <p:cNvPr id="66" name="TextBox 65">
            <a:extLst>
              <a:ext uri="{FF2B5EF4-FFF2-40B4-BE49-F238E27FC236}">
                <a16:creationId xmlns:a16="http://schemas.microsoft.com/office/drawing/2014/main" id="{2CE13C5A-5D92-0D4D-B5DD-6AFC9DB389DB}"/>
              </a:ext>
            </a:extLst>
          </p:cNvPr>
          <p:cNvSpPr txBox="1"/>
          <p:nvPr/>
        </p:nvSpPr>
        <p:spPr>
          <a:xfrm>
            <a:off x="9016030" y="4387641"/>
            <a:ext cx="1352389" cy="646331"/>
          </a:xfrm>
          <a:prstGeom prst="rect">
            <a:avLst/>
          </a:prstGeom>
          <a:noFill/>
        </p:spPr>
        <p:txBody>
          <a:bodyPr wrap="square" rtlCol="0">
            <a:spAutoFit/>
          </a:bodyPr>
          <a:lstStyle/>
          <a:p>
            <a:r>
              <a:rPr lang="en-US" dirty="0"/>
              <a:t>Floors in Building 1</a:t>
            </a:r>
          </a:p>
        </p:txBody>
      </p:sp>
      <p:sp>
        <p:nvSpPr>
          <p:cNvPr id="67" name="TextBox 66">
            <a:extLst>
              <a:ext uri="{FF2B5EF4-FFF2-40B4-BE49-F238E27FC236}">
                <a16:creationId xmlns:a16="http://schemas.microsoft.com/office/drawing/2014/main" id="{BEFE2215-8455-7847-88C5-01FFA1E7A4DD}"/>
              </a:ext>
            </a:extLst>
          </p:cNvPr>
          <p:cNvSpPr txBox="1"/>
          <p:nvPr/>
        </p:nvSpPr>
        <p:spPr>
          <a:xfrm>
            <a:off x="7763597" y="4387641"/>
            <a:ext cx="1352389" cy="646331"/>
          </a:xfrm>
          <a:prstGeom prst="rect">
            <a:avLst/>
          </a:prstGeom>
          <a:noFill/>
        </p:spPr>
        <p:txBody>
          <a:bodyPr wrap="square" rtlCol="0">
            <a:spAutoFit/>
          </a:bodyPr>
          <a:lstStyle/>
          <a:p>
            <a:r>
              <a:rPr lang="en-US" dirty="0"/>
              <a:t>Floors in Building 0</a:t>
            </a:r>
          </a:p>
        </p:txBody>
      </p:sp>
      <p:sp>
        <p:nvSpPr>
          <p:cNvPr id="68" name="Right Arrow 67">
            <a:extLst>
              <a:ext uri="{FF2B5EF4-FFF2-40B4-BE49-F238E27FC236}">
                <a16:creationId xmlns:a16="http://schemas.microsoft.com/office/drawing/2014/main" id="{42C2F04B-530C-2847-8FE4-E5093A73429A}"/>
              </a:ext>
            </a:extLst>
          </p:cNvPr>
          <p:cNvSpPr/>
          <p:nvPr/>
        </p:nvSpPr>
        <p:spPr>
          <a:xfrm>
            <a:off x="6247160" y="3591359"/>
            <a:ext cx="908861" cy="573793"/>
          </a:xfrm>
          <a:prstGeom prst="right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8C17094E-168D-584D-9B90-442AFEE780D4}"/>
              </a:ext>
            </a:extLst>
          </p:cNvPr>
          <p:cNvPicPr>
            <a:picLocks noChangeAspect="1"/>
          </p:cNvPicPr>
          <p:nvPr/>
        </p:nvPicPr>
        <p:blipFill>
          <a:blip r:embed="rId3">
            <a:duotone>
              <a:prstClr val="black"/>
              <a:schemeClr val="accent2">
                <a:tint val="45000"/>
                <a:satMod val="400000"/>
              </a:schemeClr>
            </a:duotone>
          </a:blip>
          <a:stretch>
            <a:fillRect/>
          </a:stretch>
        </p:blipFill>
        <p:spPr>
          <a:xfrm>
            <a:off x="1847486" y="4683744"/>
            <a:ext cx="1016869" cy="738487"/>
          </a:xfrm>
          <a:prstGeom prst="rect">
            <a:avLst/>
          </a:prstGeom>
        </p:spPr>
      </p:pic>
    </p:spTree>
    <p:extLst>
      <p:ext uri="{BB962C8B-B14F-4D97-AF65-F5344CB8AC3E}">
        <p14:creationId xmlns:p14="http://schemas.microsoft.com/office/powerpoint/2010/main" val="59402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animBg="1"/>
      <p:bldP spid="43" grpId="0"/>
      <p:bldP spid="58" grpId="0"/>
      <p:bldP spid="59" grpId="0"/>
      <p:bldP spid="62" grpId="0"/>
      <p:bldP spid="65" grpId="0"/>
      <p:bldP spid="66" grpId="0"/>
      <p:bldP spid="67" grpId="0"/>
      <p:bldP spid="6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1328423" y="160420"/>
            <a:ext cx="9483363" cy="1039712"/>
          </a:xfrm>
        </p:spPr>
        <p:txBody>
          <a:bodyPr>
            <a:normAutofit/>
          </a:bodyPr>
          <a:lstStyle/>
          <a:p>
            <a:pPr lvl="0"/>
            <a:r>
              <a:rPr lang="en-GB" dirty="0">
                <a:solidFill>
                  <a:schemeClr val="tx2"/>
                </a:solidFill>
              </a:rPr>
              <a:t>Accuracy of the models: predictions compared to the known floors in the Validation Set</a:t>
            </a:r>
          </a:p>
        </p:txBody>
      </p:sp>
      <p:graphicFrame>
        <p:nvGraphicFramePr>
          <p:cNvPr id="4" name="Table 3">
            <a:extLst>
              <a:ext uri="{FF2B5EF4-FFF2-40B4-BE49-F238E27FC236}">
                <a16:creationId xmlns:a16="http://schemas.microsoft.com/office/drawing/2014/main" id="{D38D1E8A-65EE-1F43-A9B3-A3510F215E6B}"/>
              </a:ext>
            </a:extLst>
          </p:cNvPr>
          <p:cNvGraphicFramePr>
            <a:graphicFrameLocks noGrp="1"/>
          </p:cNvGraphicFramePr>
          <p:nvPr>
            <p:extLst>
              <p:ext uri="{D42A27DB-BD31-4B8C-83A1-F6EECF244321}">
                <p14:modId xmlns:p14="http://schemas.microsoft.com/office/powerpoint/2010/main" val="1533867380"/>
              </p:ext>
            </p:extLst>
          </p:nvPr>
        </p:nvGraphicFramePr>
        <p:xfrm>
          <a:off x="1328423" y="1340069"/>
          <a:ext cx="9611125" cy="5107765"/>
        </p:xfrm>
        <a:graphic>
          <a:graphicData uri="http://schemas.openxmlformats.org/drawingml/2006/table">
            <a:tbl>
              <a:tblPr firstRow="1" bandRow="1">
                <a:tableStyleId>{073A0DAA-6AF3-43AB-8588-CEC1D06C72B9}</a:tableStyleId>
              </a:tblPr>
              <a:tblGrid>
                <a:gridCol w="2267911">
                  <a:extLst>
                    <a:ext uri="{9D8B030D-6E8A-4147-A177-3AD203B41FA5}">
                      <a16:colId xmlns:a16="http://schemas.microsoft.com/office/drawing/2014/main" val="3758699943"/>
                    </a:ext>
                  </a:extLst>
                </a:gridCol>
                <a:gridCol w="2389179">
                  <a:extLst>
                    <a:ext uri="{9D8B030D-6E8A-4147-A177-3AD203B41FA5}">
                      <a16:colId xmlns:a16="http://schemas.microsoft.com/office/drawing/2014/main" val="2930119144"/>
                    </a:ext>
                  </a:extLst>
                </a:gridCol>
                <a:gridCol w="2547287">
                  <a:extLst>
                    <a:ext uri="{9D8B030D-6E8A-4147-A177-3AD203B41FA5}">
                      <a16:colId xmlns:a16="http://schemas.microsoft.com/office/drawing/2014/main" val="4034641612"/>
                    </a:ext>
                  </a:extLst>
                </a:gridCol>
                <a:gridCol w="2406748">
                  <a:extLst>
                    <a:ext uri="{9D8B030D-6E8A-4147-A177-3AD203B41FA5}">
                      <a16:colId xmlns:a16="http://schemas.microsoft.com/office/drawing/2014/main" val="3365730919"/>
                    </a:ext>
                  </a:extLst>
                </a:gridCol>
              </a:tblGrid>
              <a:tr h="1592339">
                <a:tc>
                  <a:txBody>
                    <a:bodyPr/>
                    <a:lstStyle/>
                    <a:p>
                      <a:endParaRPr lang="en-US" dirty="0"/>
                    </a:p>
                  </a:txBody>
                  <a:tcPr/>
                </a:tc>
                <a:tc>
                  <a:txBody>
                    <a:bodyPr/>
                    <a:lstStyle/>
                    <a:p>
                      <a:pPr algn="ctr"/>
                      <a:r>
                        <a:rPr lang="en-US" sz="4000" dirty="0"/>
                        <a:t>Building 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u="none" strike="noStrike" kern="1200" cap="none" spc="0" normalizeH="0" baseline="0" noProof="0" dirty="0">
                          <a:ln>
                            <a:noFill/>
                          </a:ln>
                          <a:effectLst/>
                          <a:uLnTx/>
                          <a:uFillTx/>
                        </a:rPr>
                        <a:t>Building 1</a:t>
                      </a:r>
                      <a:endParaRPr kumimoji="0" lang="en-US" sz="4000" b="1" i="0" u="none" strike="noStrike" kern="1200" cap="none" spc="0" normalizeH="0" baseline="0" noProof="0" dirty="0">
                        <a:ln>
                          <a:noFill/>
                        </a:ln>
                        <a:solidFill>
                          <a:prstClr val="white"/>
                        </a:solidFill>
                        <a:effectLst/>
                        <a:uLnTx/>
                        <a:uFillTx/>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mn-lt"/>
                          <a:ea typeface="+mn-ea"/>
                          <a:cs typeface="+mn-cs"/>
                        </a:rPr>
                        <a:t>Building 2</a:t>
                      </a:r>
                    </a:p>
                  </a:txBody>
                  <a:tcPr anchor="ctr"/>
                </a:tc>
                <a:extLst>
                  <a:ext uri="{0D108BD9-81ED-4DB2-BD59-A6C34878D82A}">
                    <a16:rowId xmlns:a16="http://schemas.microsoft.com/office/drawing/2014/main" val="980973574"/>
                  </a:ext>
                </a:extLst>
              </a:tr>
              <a:tr h="1778066">
                <a:tc>
                  <a:txBody>
                    <a:bodyPr/>
                    <a:lstStyle/>
                    <a:p>
                      <a:pPr algn="ctr"/>
                      <a:r>
                        <a:rPr lang="en-US" sz="3600" b="1" dirty="0"/>
                        <a:t>RF</a:t>
                      </a:r>
                    </a:p>
                    <a:p>
                      <a:pPr algn="ctr"/>
                      <a:r>
                        <a:rPr lang="en-US" sz="3600" dirty="0"/>
                        <a:t>Accuracy</a:t>
                      </a:r>
                    </a:p>
                    <a:p>
                      <a:pPr algn="ctr"/>
                      <a:r>
                        <a:rPr lang="en-US" sz="3600" dirty="0"/>
                        <a:t>Kappa</a:t>
                      </a:r>
                    </a:p>
                  </a:txBody>
                  <a:tcPr anchor="ctr"/>
                </a:tc>
                <a:tc>
                  <a:txBody>
                    <a:bodyPr/>
                    <a:lstStyle/>
                    <a:p>
                      <a:pPr algn="ctr"/>
                      <a:endParaRPr lang="en-GB" sz="3600" kern="1200" dirty="0">
                        <a:solidFill>
                          <a:schemeClr val="dk1"/>
                        </a:solidFill>
                        <a:effectLst/>
                        <a:latin typeface="+mn-lt"/>
                        <a:ea typeface="+mn-ea"/>
                        <a:cs typeface="+mn-cs"/>
                      </a:endParaRPr>
                    </a:p>
                    <a:p>
                      <a:pPr algn="ctr"/>
                      <a:r>
                        <a:rPr lang="en-GB" sz="3600" kern="1200" dirty="0">
                          <a:solidFill>
                            <a:schemeClr val="dk1"/>
                          </a:solidFill>
                          <a:effectLst/>
                          <a:latin typeface="+mn-lt"/>
                          <a:ea typeface="+mn-ea"/>
                          <a:cs typeface="+mn-cs"/>
                        </a:rPr>
                        <a:t>0.914</a:t>
                      </a:r>
                      <a:r>
                        <a:rPr lang="en-GB" sz="3600" dirty="0">
                          <a:effectLst/>
                        </a:rPr>
                        <a:t> </a:t>
                      </a:r>
                    </a:p>
                    <a:p>
                      <a:pPr algn="ctr"/>
                      <a:r>
                        <a:rPr lang="en-GB" sz="3600" dirty="0">
                          <a:effectLst/>
                        </a:rPr>
                        <a:t>0.879</a:t>
                      </a:r>
                      <a:endParaRPr lang="en-US" sz="3600" dirty="0"/>
                    </a:p>
                  </a:txBody>
                  <a:tcPr anchor="ctr"/>
                </a:tc>
                <a:tc>
                  <a:txBody>
                    <a:bodyPr/>
                    <a:lstStyle/>
                    <a:p>
                      <a:pPr algn="ctr"/>
                      <a:endParaRPr lang="en-GB" sz="3600" kern="1200" dirty="0">
                        <a:solidFill>
                          <a:schemeClr val="dk1"/>
                        </a:solidFill>
                        <a:effectLst/>
                        <a:latin typeface="+mn-lt"/>
                        <a:ea typeface="+mn-ea"/>
                        <a:cs typeface="+mn-cs"/>
                      </a:endParaRPr>
                    </a:p>
                    <a:p>
                      <a:pPr algn="ctr"/>
                      <a:r>
                        <a:rPr lang="en-GB" sz="3600" kern="1200" dirty="0">
                          <a:solidFill>
                            <a:schemeClr val="dk1"/>
                          </a:solidFill>
                          <a:effectLst/>
                          <a:latin typeface="+mn-lt"/>
                          <a:ea typeface="+mn-ea"/>
                          <a:cs typeface="+mn-cs"/>
                        </a:rPr>
                        <a:t>0.7467</a:t>
                      </a:r>
                    </a:p>
                    <a:p>
                      <a:pPr algn="ctr"/>
                      <a:r>
                        <a:rPr lang="en-GB" sz="3600" kern="1200" dirty="0">
                          <a:solidFill>
                            <a:schemeClr val="dk1"/>
                          </a:solidFill>
                          <a:effectLst/>
                          <a:latin typeface="+mn-lt"/>
                          <a:ea typeface="+mn-ea"/>
                          <a:cs typeface="+mn-cs"/>
                        </a:rPr>
                        <a:t>0.6358</a:t>
                      </a:r>
                      <a:endParaRPr lang="en-US" sz="3600" dirty="0"/>
                    </a:p>
                  </a:txBody>
                  <a:tcPr anchor="ctr"/>
                </a:tc>
                <a:tc>
                  <a:txBody>
                    <a:bodyPr/>
                    <a:lstStyle/>
                    <a:p>
                      <a:pPr algn="ctr"/>
                      <a:endParaRPr lang="en-US" sz="3600" dirty="0"/>
                    </a:p>
                    <a:p>
                      <a:pPr algn="ctr"/>
                      <a:r>
                        <a:rPr lang="en-US" sz="3600" dirty="0"/>
                        <a:t>0.7868</a:t>
                      </a:r>
                    </a:p>
                    <a:p>
                      <a:pPr algn="ctr"/>
                      <a:r>
                        <a:rPr lang="en-US" sz="3600" dirty="0"/>
                        <a:t>0.7092</a:t>
                      </a:r>
                    </a:p>
                  </a:txBody>
                  <a:tcPr anchor="ctr"/>
                </a:tc>
                <a:extLst>
                  <a:ext uri="{0D108BD9-81ED-4DB2-BD59-A6C34878D82A}">
                    <a16:rowId xmlns:a16="http://schemas.microsoft.com/office/drawing/2014/main" val="2098088073"/>
                  </a:ext>
                </a:extLst>
              </a:tr>
              <a:tr h="1500854">
                <a:tc>
                  <a:txBody>
                    <a:bodyPr/>
                    <a:lstStyle/>
                    <a:p>
                      <a:pPr algn="ctr"/>
                      <a:r>
                        <a:rPr lang="en-US" sz="3600" b="1" dirty="0"/>
                        <a:t>GBM</a:t>
                      </a:r>
                    </a:p>
                    <a:p>
                      <a:pPr algn="ctr"/>
                      <a:r>
                        <a:rPr lang="en-US" sz="3600" dirty="0"/>
                        <a:t>Accuracy</a:t>
                      </a:r>
                    </a:p>
                    <a:p>
                      <a:pPr algn="ctr"/>
                      <a:r>
                        <a:rPr lang="en-US" sz="3600" dirty="0"/>
                        <a:t>Kappa</a:t>
                      </a:r>
                    </a:p>
                  </a:txBody>
                  <a:tcPr anchor="ctr"/>
                </a:tc>
                <a:tc>
                  <a:txBody>
                    <a:bodyPr/>
                    <a:lstStyle/>
                    <a:p>
                      <a:pPr algn="ctr"/>
                      <a:endParaRPr lang="en-GB" sz="3600" kern="1200" dirty="0">
                        <a:solidFill>
                          <a:schemeClr val="dk1"/>
                        </a:solidFill>
                        <a:effectLst/>
                        <a:latin typeface="+mn-lt"/>
                        <a:ea typeface="+mn-ea"/>
                        <a:cs typeface="+mn-cs"/>
                      </a:endParaRPr>
                    </a:p>
                    <a:p>
                      <a:pPr algn="ctr"/>
                      <a:r>
                        <a:rPr lang="en-GB" sz="3600" kern="1200" dirty="0">
                          <a:solidFill>
                            <a:schemeClr val="dk1"/>
                          </a:solidFill>
                          <a:effectLst/>
                          <a:latin typeface="+mn-lt"/>
                          <a:ea typeface="+mn-ea"/>
                          <a:cs typeface="+mn-cs"/>
                        </a:rPr>
                        <a:t>0.8673</a:t>
                      </a:r>
                    </a:p>
                    <a:p>
                      <a:pPr algn="ctr"/>
                      <a:r>
                        <a:rPr lang="en-GB" sz="3600" kern="1200" dirty="0">
                          <a:solidFill>
                            <a:schemeClr val="dk1"/>
                          </a:solidFill>
                          <a:effectLst/>
                          <a:latin typeface="+mn-lt"/>
                          <a:ea typeface="+mn-ea"/>
                          <a:cs typeface="+mn-cs"/>
                        </a:rPr>
                        <a:t>0.8135</a:t>
                      </a:r>
                      <a:r>
                        <a:rPr lang="en-GB" sz="3600" dirty="0">
                          <a:effectLst/>
                        </a:rPr>
                        <a:t> </a:t>
                      </a:r>
                      <a:endParaRPr lang="en-US" sz="3600" dirty="0"/>
                    </a:p>
                  </a:txBody>
                  <a:tcPr anchor="ctr"/>
                </a:tc>
                <a:tc>
                  <a:txBody>
                    <a:bodyPr/>
                    <a:lstStyle/>
                    <a:p>
                      <a:pPr algn="ctr"/>
                      <a:endParaRPr lang="en-GB" sz="3600" kern="1200" dirty="0">
                        <a:solidFill>
                          <a:schemeClr val="dk1"/>
                        </a:solidFill>
                        <a:effectLst/>
                        <a:latin typeface="+mn-lt"/>
                        <a:ea typeface="+mn-ea"/>
                        <a:cs typeface="+mn-cs"/>
                      </a:endParaRPr>
                    </a:p>
                    <a:p>
                      <a:pPr algn="ctr"/>
                      <a:r>
                        <a:rPr lang="en-GB" sz="3600" kern="1200" dirty="0">
                          <a:solidFill>
                            <a:schemeClr val="dk1"/>
                          </a:solidFill>
                          <a:effectLst/>
                          <a:latin typeface="+mn-lt"/>
                          <a:ea typeface="+mn-ea"/>
                          <a:cs typeface="+mn-cs"/>
                        </a:rPr>
                        <a:t>0.7072</a:t>
                      </a:r>
                    </a:p>
                    <a:p>
                      <a:pPr algn="ctr"/>
                      <a:r>
                        <a:rPr lang="en-GB" sz="3600" kern="1200" dirty="0">
                          <a:solidFill>
                            <a:schemeClr val="dk1"/>
                          </a:solidFill>
                          <a:effectLst/>
                          <a:latin typeface="+mn-lt"/>
                          <a:ea typeface="+mn-ea"/>
                          <a:cs typeface="+mn-cs"/>
                        </a:rPr>
                        <a:t>0.5814</a:t>
                      </a:r>
                      <a:r>
                        <a:rPr lang="en-GB" sz="3200" dirty="0">
                          <a:effectLst/>
                        </a:rPr>
                        <a:t> </a:t>
                      </a:r>
                      <a:endParaRPr lang="en-US" sz="3200" dirty="0"/>
                    </a:p>
                  </a:txBody>
                  <a:tcPr anchor="ctr"/>
                </a:tc>
                <a:tc>
                  <a:txBody>
                    <a:bodyPr/>
                    <a:lstStyle/>
                    <a:p>
                      <a:pPr algn="ctr"/>
                      <a:endParaRPr lang="en-US" sz="3200" dirty="0"/>
                    </a:p>
                    <a:p>
                      <a:pPr algn="ctr"/>
                      <a:r>
                        <a:rPr lang="en-US" sz="3600" b="0" dirty="0"/>
                        <a:t>0.8309</a:t>
                      </a:r>
                    </a:p>
                    <a:p>
                      <a:pPr algn="ctr"/>
                      <a:r>
                        <a:rPr lang="en-US" sz="3600" b="0" dirty="0"/>
                        <a:t>0.7679</a:t>
                      </a:r>
                    </a:p>
                  </a:txBody>
                  <a:tcPr anchor="ctr"/>
                </a:tc>
                <a:extLst>
                  <a:ext uri="{0D108BD9-81ED-4DB2-BD59-A6C34878D82A}">
                    <a16:rowId xmlns:a16="http://schemas.microsoft.com/office/drawing/2014/main" val="214206905"/>
                  </a:ext>
                </a:extLst>
              </a:tr>
            </a:tbl>
          </a:graphicData>
        </a:graphic>
      </p:graphicFrame>
      <p:sp>
        <p:nvSpPr>
          <p:cNvPr id="5" name="5-Point Star 4">
            <a:extLst>
              <a:ext uri="{FF2B5EF4-FFF2-40B4-BE49-F238E27FC236}">
                <a16:creationId xmlns:a16="http://schemas.microsoft.com/office/drawing/2014/main" id="{BEDE23A1-BB77-AC40-A249-E2ED591AD1C0}"/>
              </a:ext>
            </a:extLst>
          </p:cNvPr>
          <p:cNvSpPr/>
          <p:nvPr/>
        </p:nvSpPr>
        <p:spPr>
          <a:xfrm>
            <a:off x="4005117" y="2852854"/>
            <a:ext cx="1463617" cy="1264477"/>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5-Point Star 5">
            <a:extLst>
              <a:ext uri="{FF2B5EF4-FFF2-40B4-BE49-F238E27FC236}">
                <a16:creationId xmlns:a16="http://schemas.microsoft.com/office/drawing/2014/main" id="{F29E3189-61B9-C846-B580-E8E427A36EBB}"/>
              </a:ext>
            </a:extLst>
          </p:cNvPr>
          <p:cNvSpPr/>
          <p:nvPr/>
        </p:nvSpPr>
        <p:spPr>
          <a:xfrm>
            <a:off x="6532185" y="2852854"/>
            <a:ext cx="1463617" cy="1264477"/>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a:extLst>
              <a:ext uri="{FF2B5EF4-FFF2-40B4-BE49-F238E27FC236}">
                <a16:creationId xmlns:a16="http://schemas.microsoft.com/office/drawing/2014/main" id="{C256866C-2C52-C841-8DAA-474F468A5D8F}"/>
              </a:ext>
            </a:extLst>
          </p:cNvPr>
          <p:cNvSpPr/>
          <p:nvPr/>
        </p:nvSpPr>
        <p:spPr>
          <a:xfrm>
            <a:off x="8962273" y="4701050"/>
            <a:ext cx="1463617" cy="1264477"/>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706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791162" y="18421"/>
            <a:ext cx="10281391" cy="1039712"/>
          </a:xfrm>
        </p:spPr>
        <p:txBody>
          <a:bodyPr>
            <a:normAutofit/>
          </a:bodyPr>
          <a:lstStyle/>
          <a:p>
            <a:pPr lvl="0"/>
            <a:r>
              <a:rPr lang="en-GB" dirty="0">
                <a:solidFill>
                  <a:schemeClr val="tx2"/>
                </a:solidFill>
              </a:rPr>
              <a:t>Predicting the floors in Building 0: confusion matrices</a:t>
            </a:r>
          </a:p>
        </p:txBody>
      </p:sp>
      <p:graphicFrame>
        <p:nvGraphicFramePr>
          <p:cNvPr id="2" name="Table 1">
            <a:extLst>
              <a:ext uri="{FF2B5EF4-FFF2-40B4-BE49-F238E27FC236}">
                <a16:creationId xmlns:a16="http://schemas.microsoft.com/office/drawing/2014/main" id="{BA83DB4C-677D-A247-85AF-86452B5B8FB2}"/>
              </a:ext>
            </a:extLst>
          </p:cNvPr>
          <p:cNvGraphicFramePr>
            <a:graphicFrameLocks noGrp="1"/>
          </p:cNvGraphicFramePr>
          <p:nvPr>
            <p:extLst>
              <p:ext uri="{D42A27DB-BD31-4B8C-83A1-F6EECF244321}">
                <p14:modId xmlns:p14="http://schemas.microsoft.com/office/powerpoint/2010/main" val="1686107577"/>
              </p:ext>
            </p:extLst>
          </p:nvPr>
        </p:nvGraphicFramePr>
        <p:xfrm>
          <a:off x="1168546" y="2725446"/>
          <a:ext cx="4916384" cy="2794572"/>
        </p:xfrm>
        <a:graphic>
          <a:graphicData uri="http://schemas.openxmlformats.org/drawingml/2006/table">
            <a:tbl>
              <a:tblPr firstRow="1" bandRow="1">
                <a:tableStyleId>{16D9F66E-5EB9-4882-86FB-DCBF35E3C3E4}</a:tableStyleId>
              </a:tblPr>
              <a:tblGrid>
                <a:gridCol w="1229096">
                  <a:extLst>
                    <a:ext uri="{9D8B030D-6E8A-4147-A177-3AD203B41FA5}">
                      <a16:colId xmlns:a16="http://schemas.microsoft.com/office/drawing/2014/main" val="3309955784"/>
                    </a:ext>
                  </a:extLst>
                </a:gridCol>
                <a:gridCol w="1229096">
                  <a:extLst>
                    <a:ext uri="{9D8B030D-6E8A-4147-A177-3AD203B41FA5}">
                      <a16:colId xmlns:a16="http://schemas.microsoft.com/office/drawing/2014/main" val="2485179494"/>
                    </a:ext>
                  </a:extLst>
                </a:gridCol>
                <a:gridCol w="1229096">
                  <a:extLst>
                    <a:ext uri="{9D8B030D-6E8A-4147-A177-3AD203B41FA5}">
                      <a16:colId xmlns:a16="http://schemas.microsoft.com/office/drawing/2014/main" val="2804233445"/>
                    </a:ext>
                  </a:extLst>
                </a:gridCol>
                <a:gridCol w="1229096">
                  <a:extLst>
                    <a:ext uri="{9D8B030D-6E8A-4147-A177-3AD203B41FA5}">
                      <a16:colId xmlns:a16="http://schemas.microsoft.com/office/drawing/2014/main" val="1249790050"/>
                    </a:ext>
                  </a:extLst>
                </a:gridCol>
              </a:tblGrid>
              <a:tr h="698643">
                <a:tc>
                  <a:txBody>
                    <a:bodyPr/>
                    <a:lstStyle/>
                    <a:p>
                      <a:pPr algn="ctr"/>
                      <a:r>
                        <a:rPr lang="en-US" sz="3200" dirty="0">
                          <a:solidFill>
                            <a:schemeClr val="tx2"/>
                          </a:solidFill>
                        </a:rPr>
                        <a:t>76</a:t>
                      </a:r>
                    </a:p>
                  </a:txBody>
                  <a:tcPr anchor="ctr"/>
                </a:tc>
                <a:tc>
                  <a:txBody>
                    <a:bodyPr/>
                    <a:lstStyle/>
                    <a:p>
                      <a:pPr algn="ctr"/>
                      <a:r>
                        <a:rPr lang="en-US" sz="3200" dirty="0"/>
                        <a:t>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489864901"/>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2</a:t>
                      </a:r>
                    </a:p>
                  </a:txBody>
                  <a:tcPr anchor="ctr"/>
                </a:tc>
                <a:tc>
                  <a:txBody>
                    <a:bodyPr/>
                    <a:lstStyle/>
                    <a:p>
                      <a:pPr algn="ctr"/>
                      <a:r>
                        <a:rPr lang="en-US" sz="3200" b="1" dirty="0">
                          <a:solidFill>
                            <a:schemeClr val="tx2"/>
                          </a:solidFill>
                        </a:rPr>
                        <a:t>192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302877135"/>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mn-lt"/>
                          <a:ea typeface="+mn-ea"/>
                          <a:cs typeface="+mn-cs"/>
                        </a:rPr>
                        <a:t>138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2</a:t>
                      </a:r>
                    </a:p>
                  </a:txBody>
                  <a:tcPr anchor="ctr"/>
                </a:tc>
                <a:extLst>
                  <a:ext uri="{0D108BD9-81ED-4DB2-BD59-A6C34878D82A}">
                    <a16:rowId xmlns:a16="http://schemas.microsoft.com/office/drawing/2014/main" val="2304727867"/>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mn-lt"/>
                          <a:ea typeface="+mn-ea"/>
                          <a:cs typeface="+mn-cs"/>
                        </a:rPr>
                        <a:t>83</a:t>
                      </a:r>
                    </a:p>
                  </a:txBody>
                  <a:tcPr anchor="ctr"/>
                </a:tc>
                <a:extLst>
                  <a:ext uri="{0D108BD9-81ED-4DB2-BD59-A6C34878D82A}">
                    <a16:rowId xmlns:a16="http://schemas.microsoft.com/office/drawing/2014/main" val="1952385271"/>
                  </a:ext>
                </a:extLst>
              </a:tr>
            </a:tbl>
          </a:graphicData>
        </a:graphic>
      </p:graphicFrame>
      <p:sp>
        <p:nvSpPr>
          <p:cNvPr id="5" name="TextBox 4">
            <a:extLst>
              <a:ext uri="{FF2B5EF4-FFF2-40B4-BE49-F238E27FC236}">
                <a16:creationId xmlns:a16="http://schemas.microsoft.com/office/drawing/2014/main" id="{4494E70E-A402-6D4F-A12E-84EEC4103871}"/>
              </a:ext>
            </a:extLst>
          </p:cNvPr>
          <p:cNvSpPr txBox="1"/>
          <p:nvPr/>
        </p:nvSpPr>
        <p:spPr>
          <a:xfrm>
            <a:off x="2494081" y="1784515"/>
            <a:ext cx="1894756" cy="461665"/>
          </a:xfrm>
          <a:prstGeom prst="rect">
            <a:avLst/>
          </a:prstGeom>
          <a:noFill/>
        </p:spPr>
        <p:txBody>
          <a:bodyPr wrap="square" rtlCol="0">
            <a:spAutoFit/>
          </a:bodyPr>
          <a:lstStyle/>
          <a:p>
            <a:r>
              <a:rPr lang="en-US" sz="2400" dirty="0"/>
              <a:t>Validation set</a:t>
            </a:r>
          </a:p>
        </p:txBody>
      </p:sp>
      <p:sp>
        <p:nvSpPr>
          <p:cNvPr id="6" name="TextBox 5">
            <a:extLst>
              <a:ext uri="{FF2B5EF4-FFF2-40B4-BE49-F238E27FC236}">
                <a16:creationId xmlns:a16="http://schemas.microsoft.com/office/drawing/2014/main" id="{A3086931-D534-EF4E-98AA-1E97253BF051}"/>
              </a:ext>
            </a:extLst>
          </p:cNvPr>
          <p:cNvSpPr txBox="1"/>
          <p:nvPr/>
        </p:nvSpPr>
        <p:spPr>
          <a:xfrm rot="16200000">
            <a:off x="-243986" y="3588032"/>
            <a:ext cx="1582182" cy="461665"/>
          </a:xfrm>
          <a:prstGeom prst="rect">
            <a:avLst/>
          </a:prstGeom>
          <a:noFill/>
        </p:spPr>
        <p:txBody>
          <a:bodyPr wrap="square" rtlCol="0">
            <a:spAutoFit/>
          </a:bodyPr>
          <a:lstStyle/>
          <a:p>
            <a:r>
              <a:rPr lang="en-US" sz="2400" dirty="0"/>
              <a:t>Prediction</a:t>
            </a:r>
          </a:p>
        </p:txBody>
      </p:sp>
      <p:sp>
        <p:nvSpPr>
          <p:cNvPr id="4" name="TextBox 3">
            <a:extLst>
              <a:ext uri="{FF2B5EF4-FFF2-40B4-BE49-F238E27FC236}">
                <a16:creationId xmlns:a16="http://schemas.microsoft.com/office/drawing/2014/main" id="{279B6255-9FAE-804E-B13A-0928B08AE75D}"/>
              </a:ext>
            </a:extLst>
          </p:cNvPr>
          <p:cNvSpPr txBox="1"/>
          <p:nvPr/>
        </p:nvSpPr>
        <p:spPr>
          <a:xfrm>
            <a:off x="538529" y="4167083"/>
            <a:ext cx="669688" cy="584775"/>
          </a:xfrm>
          <a:prstGeom prst="rect">
            <a:avLst/>
          </a:prstGeom>
          <a:noFill/>
        </p:spPr>
        <p:txBody>
          <a:bodyPr wrap="square" rtlCol="0">
            <a:spAutoFit/>
          </a:bodyPr>
          <a:lstStyle/>
          <a:p>
            <a:pPr algn="ctr"/>
            <a:r>
              <a:rPr lang="en-US" sz="3200" dirty="0"/>
              <a:t>2</a:t>
            </a:r>
          </a:p>
        </p:txBody>
      </p:sp>
      <p:sp>
        <p:nvSpPr>
          <p:cNvPr id="7" name="TextBox 6">
            <a:extLst>
              <a:ext uri="{FF2B5EF4-FFF2-40B4-BE49-F238E27FC236}">
                <a16:creationId xmlns:a16="http://schemas.microsoft.com/office/drawing/2014/main" id="{619A611B-ECB7-4B4B-B27F-C839FEAE8D4B}"/>
              </a:ext>
            </a:extLst>
          </p:cNvPr>
          <p:cNvSpPr txBox="1"/>
          <p:nvPr/>
        </p:nvSpPr>
        <p:spPr>
          <a:xfrm>
            <a:off x="565842" y="3544083"/>
            <a:ext cx="608559" cy="584775"/>
          </a:xfrm>
          <a:prstGeom prst="rect">
            <a:avLst/>
          </a:prstGeom>
          <a:noFill/>
        </p:spPr>
        <p:txBody>
          <a:bodyPr wrap="square" rtlCol="0">
            <a:spAutoFit/>
          </a:bodyPr>
          <a:lstStyle/>
          <a:p>
            <a:pPr algn="ctr"/>
            <a:r>
              <a:rPr lang="en-US" sz="3200" dirty="0"/>
              <a:t>1</a:t>
            </a:r>
          </a:p>
        </p:txBody>
      </p:sp>
      <p:sp>
        <p:nvSpPr>
          <p:cNvPr id="8" name="TextBox 7">
            <a:extLst>
              <a:ext uri="{FF2B5EF4-FFF2-40B4-BE49-F238E27FC236}">
                <a16:creationId xmlns:a16="http://schemas.microsoft.com/office/drawing/2014/main" id="{0F44739B-EBD8-4B43-8603-454B820E55B6}"/>
              </a:ext>
            </a:extLst>
          </p:cNvPr>
          <p:cNvSpPr txBox="1"/>
          <p:nvPr/>
        </p:nvSpPr>
        <p:spPr>
          <a:xfrm>
            <a:off x="762820" y="2805795"/>
            <a:ext cx="234562" cy="584775"/>
          </a:xfrm>
          <a:prstGeom prst="rect">
            <a:avLst/>
          </a:prstGeom>
          <a:noFill/>
        </p:spPr>
        <p:txBody>
          <a:bodyPr wrap="square" rtlCol="0">
            <a:spAutoFit/>
          </a:bodyPr>
          <a:lstStyle/>
          <a:p>
            <a:pPr algn="ctr"/>
            <a:r>
              <a:rPr lang="en-US" sz="3200" dirty="0"/>
              <a:t>0</a:t>
            </a:r>
          </a:p>
        </p:txBody>
      </p:sp>
      <p:sp>
        <p:nvSpPr>
          <p:cNvPr id="9" name="TextBox 8">
            <a:extLst>
              <a:ext uri="{FF2B5EF4-FFF2-40B4-BE49-F238E27FC236}">
                <a16:creationId xmlns:a16="http://schemas.microsoft.com/office/drawing/2014/main" id="{9D6840E6-552C-2344-A033-94E6AA8015D4}"/>
              </a:ext>
            </a:extLst>
          </p:cNvPr>
          <p:cNvSpPr txBox="1"/>
          <p:nvPr/>
        </p:nvSpPr>
        <p:spPr>
          <a:xfrm>
            <a:off x="4973914" y="2092542"/>
            <a:ext cx="669688" cy="584775"/>
          </a:xfrm>
          <a:prstGeom prst="rect">
            <a:avLst/>
          </a:prstGeom>
          <a:noFill/>
        </p:spPr>
        <p:txBody>
          <a:bodyPr wrap="square" rtlCol="0">
            <a:spAutoFit/>
          </a:bodyPr>
          <a:lstStyle/>
          <a:p>
            <a:pPr algn="ctr"/>
            <a:r>
              <a:rPr lang="en-US" sz="3200" dirty="0"/>
              <a:t>3</a:t>
            </a:r>
          </a:p>
        </p:txBody>
      </p:sp>
      <p:sp>
        <p:nvSpPr>
          <p:cNvPr id="10" name="TextBox 9">
            <a:extLst>
              <a:ext uri="{FF2B5EF4-FFF2-40B4-BE49-F238E27FC236}">
                <a16:creationId xmlns:a16="http://schemas.microsoft.com/office/drawing/2014/main" id="{0F771A27-9571-0F49-87D2-D3413F07738A}"/>
              </a:ext>
            </a:extLst>
          </p:cNvPr>
          <p:cNvSpPr txBox="1"/>
          <p:nvPr/>
        </p:nvSpPr>
        <p:spPr>
          <a:xfrm>
            <a:off x="2705186" y="2108583"/>
            <a:ext cx="669688" cy="584775"/>
          </a:xfrm>
          <a:prstGeom prst="rect">
            <a:avLst/>
          </a:prstGeom>
          <a:noFill/>
        </p:spPr>
        <p:txBody>
          <a:bodyPr wrap="square" rtlCol="0">
            <a:spAutoFit/>
          </a:bodyPr>
          <a:lstStyle/>
          <a:p>
            <a:pPr algn="ctr"/>
            <a:r>
              <a:rPr lang="en-US" sz="3200" dirty="0"/>
              <a:t>1</a:t>
            </a:r>
          </a:p>
        </p:txBody>
      </p:sp>
      <p:sp>
        <p:nvSpPr>
          <p:cNvPr id="11" name="TextBox 10">
            <a:extLst>
              <a:ext uri="{FF2B5EF4-FFF2-40B4-BE49-F238E27FC236}">
                <a16:creationId xmlns:a16="http://schemas.microsoft.com/office/drawing/2014/main" id="{01A59F37-7FF6-8441-A76F-E3BFEA668753}"/>
              </a:ext>
            </a:extLst>
          </p:cNvPr>
          <p:cNvSpPr txBox="1"/>
          <p:nvPr/>
        </p:nvSpPr>
        <p:spPr>
          <a:xfrm>
            <a:off x="1754614" y="2113753"/>
            <a:ext cx="669688" cy="584775"/>
          </a:xfrm>
          <a:prstGeom prst="rect">
            <a:avLst/>
          </a:prstGeom>
          <a:noFill/>
        </p:spPr>
        <p:txBody>
          <a:bodyPr wrap="square" rtlCol="0">
            <a:spAutoFit/>
          </a:bodyPr>
          <a:lstStyle/>
          <a:p>
            <a:pPr algn="ctr"/>
            <a:r>
              <a:rPr lang="en-US" sz="3200" dirty="0"/>
              <a:t>0</a:t>
            </a:r>
          </a:p>
        </p:txBody>
      </p:sp>
      <p:sp>
        <p:nvSpPr>
          <p:cNvPr id="12" name="TextBox 11">
            <a:extLst>
              <a:ext uri="{FF2B5EF4-FFF2-40B4-BE49-F238E27FC236}">
                <a16:creationId xmlns:a16="http://schemas.microsoft.com/office/drawing/2014/main" id="{884B7C35-2113-7340-91FC-64F1CC067269}"/>
              </a:ext>
            </a:extLst>
          </p:cNvPr>
          <p:cNvSpPr txBox="1"/>
          <p:nvPr/>
        </p:nvSpPr>
        <p:spPr>
          <a:xfrm>
            <a:off x="1093460" y="5620829"/>
            <a:ext cx="5054871" cy="830997"/>
          </a:xfrm>
          <a:prstGeom prst="rect">
            <a:avLst/>
          </a:prstGeom>
          <a:noFill/>
        </p:spPr>
        <p:txBody>
          <a:bodyPr wrap="square" rtlCol="0">
            <a:spAutoFit/>
          </a:bodyPr>
          <a:lstStyle/>
          <a:p>
            <a:r>
              <a:rPr lang="en-US" sz="2400" b="1" dirty="0">
                <a:solidFill>
                  <a:schemeClr val="tx2"/>
                </a:solidFill>
              </a:rPr>
              <a:t>These predictions added to validation set for predicting the longitude</a:t>
            </a:r>
          </a:p>
        </p:txBody>
      </p:sp>
      <p:graphicFrame>
        <p:nvGraphicFramePr>
          <p:cNvPr id="13" name="Table 12">
            <a:extLst>
              <a:ext uri="{FF2B5EF4-FFF2-40B4-BE49-F238E27FC236}">
                <a16:creationId xmlns:a16="http://schemas.microsoft.com/office/drawing/2014/main" id="{916F5F97-DBB7-1240-B302-9D2A32BFEF6C}"/>
              </a:ext>
            </a:extLst>
          </p:cNvPr>
          <p:cNvGraphicFramePr>
            <a:graphicFrameLocks noGrp="1"/>
          </p:cNvGraphicFramePr>
          <p:nvPr>
            <p:extLst>
              <p:ext uri="{D42A27DB-BD31-4B8C-83A1-F6EECF244321}">
                <p14:modId xmlns:p14="http://schemas.microsoft.com/office/powerpoint/2010/main" val="2716431620"/>
              </p:ext>
            </p:extLst>
          </p:nvPr>
        </p:nvGraphicFramePr>
        <p:xfrm>
          <a:off x="6973277" y="2750515"/>
          <a:ext cx="4916384" cy="2794572"/>
        </p:xfrm>
        <a:graphic>
          <a:graphicData uri="http://schemas.openxmlformats.org/drawingml/2006/table">
            <a:tbl>
              <a:tblPr firstRow="1" bandRow="1">
                <a:tableStyleId>{16D9F66E-5EB9-4882-86FB-DCBF35E3C3E4}</a:tableStyleId>
              </a:tblPr>
              <a:tblGrid>
                <a:gridCol w="1229096">
                  <a:extLst>
                    <a:ext uri="{9D8B030D-6E8A-4147-A177-3AD203B41FA5}">
                      <a16:colId xmlns:a16="http://schemas.microsoft.com/office/drawing/2014/main" val="3309955784"/>
                    </a:ext>
                  </a:extLst>
                </a:gridCol>
                <a:gridCol w="1229096">
                  <a:extLst>
                    <a:ext uri="{9D8B030D-6E8A-4147-A177-3AD203B41FA5}">
                      <a16:colId xmlns:a16="http://schemas.microsoft.com/office/drawing/2014/main" val="2485179494"/>
                    </a:ext>
                  </a:extLst>
                </a:gridCol>
                <a:gridCol w="1229096">
                  <a:extLst>
                    <a:ext uri="{9D8B030D-6E8A-4147-A177-3AD203B41FA5}">
                      <a16:colId xmlns:a16="http://schemas.microsoft.com/office/drawing/2014/main" val="2804233445"/>
                    </a:ext>
                  </a:extLst>
                </a:gridCol>
                <a:gridCol w="1229096">
                  <a:extLst>
                    <a:ext uri="{9D8B030D-6E8A-4147-A177-3AD203B41FA5}">
                      <a16:colId xmlns:a16="http://schemas.microsoft.com/office/drawing/2014/main" val="658800734"/>
                    </a:ext>
                  </a:extLst>
                </a:gridCol>
              </a:tblGrid>
              <a:tr h="698643">
                <a:tc>
                  <a:txBody>
                    <a:bodyPr/>
                    <a:lstStyle/>
                    <a:p>
                      <a:pPr algn="ctr"/>
                      <a:r>
                        <a:rPr lang="en-US" sz="3200" dirty="0">
                          <a:solidFill>
                            <a:schemeClr val="tx2"/>
                          </a:solidFill>
                        </a:rPr>
                        <a:t>70</a:t>
                      </a:r>
                    </a:p>
                  </a:txBody>
                  <a:tcPr anchor="ctr"/>
                </a:tc>
                <a:tc>
                  <a:txBody>
                    <a:bodyPr/>
                    <a:lstStyle/>
                    <a:p>
                      <a:pPr algn="ctr"/>
                      <a:r>
                        <a:rPr lang="en-US" sz="3200" dirty="0"/>
                        <a:t>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489864901"/>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algn="ctr"/>
                      <a:r>
                        <a:rPr lang="en-US" sz="3200" b="1" dirty="0">
                          <a:solidFill>
                            <a:schemeClr val="tx2"/>
                          </a:solidFill>
                        </a:rPr>
                        <a:t>183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302877135"/>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mn-lt"/>
                          <a:ea typeface="+mn-ea"/>
                          <a:cs typeface="+mn-cs"/>
                        </a:rPr>
                        <a:t>134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8</a:t>
                      </a:r>
                    </a:p>
                  </a:txBody>
                  <a:tcPr anchor="ctr"/>
                </a:tc>
                <a:extLst>
                  <a:ext uri="{0D108BD9-81ED-4DB2-BD59-A6C34878D82A}">
                    <a16:rowId xmlns:a16="http://schemas.microsoft.com/office/drawing/2014/main" val="2304727867"/>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mn-lt"/>
                          <a:ea typeface="+mn-ea"/>
                          <a:cs typeface="+mn-cs"/>
                        </a:rPr>
                        <a:t>77</a:t>
                      </a:r>
                    </a:p>
                  </a:txBody>
                  <a:tcPr anchor="ctr"/>
                </a:tc>
                <a:extLst>
                  <a:ext uri="{0D108BD9-81ED-4DB2-BD59-A6C34878D82A}">
                    <a16:rowId xmlns:a16="http://schemas.microsoft.com/office/drawing/2014/main" val="195875463"/>
                  </a:ext>
                </a:extLst>
              </a:tr>
            </a:tbl>
          </a:graphicData>
        </a:graphic>
      </p:graphicFrame>
      <p:sp>
        <p:nvSpPr>
          <p:cNvPr id="14" name="TextBox 13">
            <a:extLst>
              <a:ext uri="{FF2B5EF4-FFF2-40B4-BE49-F238E27FC236}">
                <a16:creationId xmlns:a16="http://schemas.microsoft.com/office/drawing/2014/main" id="{38B45CD9-FAB8-E64A-B444-99ED39710788}"/>
              </a:ext>
            </a:extLst>
          </p:cNvPr>
          <p:cNvSpPr txBox="1"/>
          <p:nvPr/>
        </p:nvSpPr>
        <p:spPr>
          <a:xfrm>
            <a:off x="8362034" y="1803976"/>
            <a:ext cx="1894756" cy="461665"/>
          </a:xfrm>
          <a:prstGeom prst="rect">
            <a:avLst/>
          </a:prstGeom>
          <a:noFill/>
        </p:spPr>
        <p:txBody>
          <a:bodyPr wrap="square" rtlCol="0">
            <a:spAutoFit/>
          </a:bodyPr>
          <a:lstStyle/>
          <a:p>
            <a:r>
              <a:rPr lang="en-US" sz="2400" dirty="0"/>
              <a:t>Validation set</a:t>
            </a:r>
          </a:p>
        </p:txBody>
      </p:sp>
      <p:sp>
        <p:nvSpPr>
          <p:cNvPr id="15" name="TextBox 14">
            <a:extLst>
              <a:ext uri="{FF2B5EF4-FFF2-40B4-BE49-F238E27FC236}">
                <a16:creationId xmlns:a16="http://schemas.microsoft.com/office/drawing/2014/main" id="{E97B4DE5-84C8-0642-B0BC-CB982FD94D37}"/>
              </a:ext>
            </a:extLst>
          </p:cNvPr>
          <p:cNvSpPr txBox="1"/>
          <p:nvPr/>
        </p:nvSpPr>
        <p:spPr>
          <a:xfrm rot="16200000">
            <a:off x="5640464" y="3630705"/>
            <a:ext cx="1582182" cy="461665"/>
          </a:xfrm>
          <a:prstGeom prst="rect">
            <a:avLst/>
          </a:prstGeom>
          <a:noFill/>
        </p:spPr>
        <p:txBody>
          <a:bodyPr wrap="square" rtlCol="0">
            <a:spAutoFit/>
          </a:bodyPr>
          <a:lstStyle/>
          <a:p>
            <a:r>
              <a:rPr lang="en-US" sz="2400" dirty="0"/>
              <a:t>Prediction</a:t>
            </a:r>
          </a:p>
        </p:txBody>
      </p:sp>
      <p:sp>
        <p:nvSpPr>
          <p:cNvPr id="16" name="TextBox 15">
            <a:extLst>
              <a:ext uri="{FF2B5EF4-FFF2-40B4-BE49-F238E27FC236}">
                <a16:creationId xmlns:a16="http://schemas.microsoft.com/office/drawing/2014/main" id="{C3CF0D5A-433D-DC4A-848D-D34DA54824D0}"/>
              </a:ext>
            </a:extLst>
          </p:cNvPr>
          <p:cNvSpPr txBox="1"/>
          <p:nvPr/>
        </p:nvSpPr>
        <p:spPr>
          <a:xfrm>
            <a:off x="6395819" y="4207111"/>
            <a:ext cx="669688" cy="584775"/>
          </a:xfrm>
          <a:prstGeom prst="rect">
            <a:avLst/>
          </a:prstGeom>
          <a:noFill/>
        </p:spPr>
        <p:txBody>
          <a:bodyPr wrap="square" rtlCol="0">
            <a:spAutoFit/>
          </a:bodyPr>
          <a:lstStyle/>
          <a:p>
            <a:pPr algn="ctr"/>
            <a:r>
              <a:rPr lang="en-US" sz="3200" dirty="0"/>
              <a:t>2</a:t>
            </a:r>
          </a:p>
        </p:txBody>
      </p:sp>
      <p:sp>
        <p:nvSpPr>
          <p:cNvPr id="17" name="TextBox 16">
            <a:extLst>
              <a:ext uri="{FF2B5EF4-FFF2-40B4-BE49-F238E27FC236}">
                <a16:creationId xmlns:a16="http://schemas.microsoft.com/office/drawing/2014/main" id="{E0D0D6ED-EA32-2444-9074-5ACE3ADD36E4}"/>
              </a:ext>
            </a:extLst>
          </p:cNvPr>
          <p:cNvSpPr txBox="1"/>
          <p:nvPr/>
        </p:nvSpPr>
        <p:spPr>
          <a:xfrm>
            <a:off x="6403823" y="3569150"/>
            <a:ext cx="608559" cy="584775"/>
          </a:xfrm>
          <a:prstGeom prst="rect">
            <a:avLst/>
          </a:prstGeom>
          <a:noFill/>
        </p:spPr>
        <p:txBody>
          <a:bodyPr wrap="square" rtlCol="0">
            <a:spAutoFit/>
          </a:bodyPr>
          <a:lstStyle/>
          <a:p>
            <a:pPr algn="ctr"/>
            <a:r>
              <a:rPr lang="en-US" sz="3200" dirty="0"/>
              <a:t>1</a:t>
            </a:r>
          </a:p>
        </p:txBody>
      </p:sp>
      <p:sp>
        <p:nvSpPr>
          <p:cNvPr id="18" name="TextBox 17">
            <a:extLst>
              <a:ext uri="{FF2B5EF4-FFF2-40B4-BE49-F238E27FC236}">
                <a16:creationId xmlns:a16="http://schemas.microsoft.com/office/drawing/2014/main" id="{E89B950D-5614-9742-8A59-C9E532E5FF79}"/>
              </a:ext>
            </a:extLst>
          </p:cNvPr>
          <p:cNvSpPr txBox="1"/>
          <p:nvPr/>
        </p:nvSpPr>
        <p:spPr>
          <a:xfrm>
            <a:off x="6600801" y="2830862"/>
            <a:ext cx="234562" cy="584775"/>
          </a:xfrm>
          <a:prstGeom prst="rect">
            <a:avLst/>
          </a:prstGeom>
          <a:noFill/>
        </p:spPr>
        <p:txBody>
          <a:bodyPr wrap="square" rtlCol="0">
            <a:spAutoFit/>
          </a:bodyPr>
          <a:lstStyle/>
          <a:p>
            <a:pPr algn="ctr"/>
            <a:r>
              <a:rPr lang="en-US" sz="3200" dirty="0"/>
              <a:t>0</a:t>
            </a:r>
          </a:p>
        </p:txBody>
      </p:sp>
      <p:sp>
        <p:nvSpPr>
          <p:cNvPr id="19" name="TextBox 18">
            <a:extLst>
              <a:ext uri="{FF2B5EF4-FFF2-40B4-BE49-F238E27FC236}">
                <a16:creationId xmlns:a16="http://schemas.microsoft.com/office/drawing/2014/main" id="{41D18C66-5DFC-864D-9E01-1AC910D39392}"/>
              </a:ext>
            </a:extLst>
          </p:cNvPr>
          <p:cNvSpPr txBox="1"/>
          <p:nvPr/>
        </p:nvSpPr>
        <p:spPr>
          <a:xfrm>
            <a:off x="9711741" y="2217360"/>
            <a:ext cx="669688" cy="584775"/>
          </a:xfrm>
          <a:prstGeom prst="rect">
            <a:avLst/>
          </a:prstGeom>
          <a:noFill/>
        </p:spPr>
        <p:txBody>
          <a:bodyPr wrap="square" rtlCol="0">
            <a:spAutoFit/>
          </a:bodyPr>
          <a:lstStyle/>
          <a:p>
            <a:pPr algn="ctr"/>
            <a:r>
              <a:rPr lang="en-US" sz="3200" dirty="0"/>
              <a:t>2</a:t>
            </a:r>
          </a:p>
        </p:txBody>
      </p:sp>
      <p:sp>
        <p:nvSpPr>
          <p:cNvPr id="20" name="TextBox 19">
            <a:extLst>
              <a:ext uri="{FF2B5EF4-FFF2-40B4-BE49-F238E27FC236}">
                <a16:creationId xmlns:a16="http://schemas.microsoft.com/office/drawing/2014/main" id="{8E9772D6-059C-7245-94D0-A1474BC936CD}"/>
              </a:ext>
            </a:extLst>
          </p:cNvPr>
          <p:cNvSpPr txBox="1"/>
          <p:nvPr/>
        </p:nvSpPr>
        <p:spPr>
          <a:xfrm>
            <a:off x="8489538" y="2217360"/>
            <a:ext cx="669688" cy="584775"/>
          </a:xfrm>
          <a:prstGeom prst="rect">
            <a:avLst/>
          </a:prstGeom>
          <a:noFill/>
        </p:spPr>
        <p:txBody>
          <a:bodyPr wrap="square" rtlCol="0">
            <a:spAutoFit/>
          </a:bodyPr>
          <a:lstStyle/>
          <a:p>
            <a:pPr algn="ctr"/>
            <a:r>
              <a:rPr lang="en-US" sz="3200" dirty="0"/>
              <a:t>1</a:t>
            </a:r>
          </a:p>
        </p:txBody>
      </p:sp>
      <p:sp>
        <p:nvSpPr>
          <p:cNvPr id="21" name="TextBox 20">
            <a:extLst>
              <a:ext uri="{FF2B5EF4-FFF2-40B4-BE49-F238E27FC236}">
                <a16:creationId xmlns:a16="http://schemas.microsoft.com/office/drawing/2014/main" id="{08460D56-0739-FE43-A133-704CB28D6934}"/>
              </a:ext>
            </a:extLst>
          </p:cNvPr>
          <p:cNvSpPr txBox="1"/>
          <p:nvPr/>
        </p:nvSpPr>
        <p:spPr>
          <a:xfrm>
            <a:off x="7476221" y="2221947"/>
            <a:ext cx="669688" cy="584775"/>
          </a:xfrm>
          <a:prstGeom prst="rect">
            <a:avLst/>
          </a:prstGeom>
          <a:noFill/>
        </p:spPr>
        <p:txBody>
          <a:bodyPr wrap="square" rtlCol="0">
            <a:spAutoFit/>
          </a:bodyPr>
          <a:lstStyle/>
          <a:p>
            <a:pPr algn="ctr"/>
            <a:r>
              <a:rPr lang="en-US" sz="3200" dirty="0"/>
              <a:t>0</a:t>
            </a:r>
          </a:p>
        </p:txBody>
      </p:sp>
      <p:sp>
        <p:nvSpPr>
          <p:cNvPr id="22" name="TextBox 21">
            <a:extLst>
              <a:ext uri="{FF2B5EF4-FFF2-40B4-BE49-F238E27FC236}">
                <a16:creationId xmlns:a16="http://schemas.microsoft.com/office/drawing/2014/main" id="{58F9B855-A9ED-8C4E-9C2C-B5F9048B8818}"/>
              </a:ext>
            </a:extLst>
          </p:cNvPr>
          <p:cNvSpPr txBox="1"/>
          <p:nvPr/>
        </p:nvSpPr>
        <p:spPr>
          <a:xfrm>
            <a:off x="2623802" y="1214617"/>
            <a:ext cx="1894756" cy="523220"/>
          </a:xfrm>
          <a:prstGeom prst="rect">
            <a:avLst/>
          </a:prstGeom>
          <a:noFill/>
        </p:spPr>
        <p:txBody>
          <a:bodyPr wrap="square" rtlCol="0">
            <a:spAutoFit/>
          </a:bodyPr>
          <a:lstStyle/>
          <a:p>
            <a:r>
              <a:rPr lang="en-US" sz="2800" b="1" dirty="0"/>
              <a:t>RF model</a:t>
            </a:r>
          </a:p>
        </p:txBody>
      </p:sp>
      <p:sp>
        <p:nvSpPr>
          <p:cNvPr id="23" name="TextBox 22">
            <a:extLst>
              <a:ext uri="{FF2B5EF4-FFF2-40B4-BE49-F238E27FC236}">
                <a16:creationId xmlns:a16="http://schemas.microsoft.com/office/drawing/2014/main" id="{C562B65B-C1C0-D546-A4E0-9B5A1B1479B3}"/>
              </a:ext>
            </a:extLst>
          </p:cNvPr>
          <p:cNvSpPr txBox="1"/>
          <p:nvPr/>
        </p:nvSpPr>
        <p:spPr>
          <a:xfrm>
            <a:off x="8362033" y="1251443"/>
            <a:ext cx="2350111" cy="523220"/>
          </a:xfrm>
          <a:prstGeom prst="rect">
            <a:avLst/>
          </a:prstGeom>
          <a:noFill/>
        </p:spPr>
        <p:txBody>
          <a:bodyPr wrap="square" rtlCol="0">
            <a:spAutoFit/>
          </a:bodyPr>
          <a:lstStyle/>
          <a:p>
            <a:r>
              <a:rPr lang="en-US" sz="2800" b="1" dirty="0"/>
              <a:t>GBM model</a:t>
            </a:r>
          </a:p>
        </p:txBody>
      </p:sp>
      <p:sp>
        <p:nvSpPr>
          <p:cNvPr id="24" name="TextBox 23">
            <a:extLst>
              <a:ext uri="{FF2B5EF4-FFF2-40B4-BE49-F238E27FC236}">
                <a16:creationId xmlns:a16="http://schemas.microsoft.com/office/drawing/2014/main" id="{7F302CC2-327E-AD40-9AFF-C1C9BF5229AA}"/>
              </a:ext>
            </a:extLst>
          </p:cNvPr>
          <p:cNvSpPr txBox="1"/>
          <p:nvPr/>
        </p:nvSpPr>
        <p:spPr>
          <a:xfrm>
            <a:off x="3907998" y="2146262"/>
            <a:ext cx="669688" cy="584775"/>
          </a:xfrm>
          <a:prstGeom prst="rect">
            <a:avLst/>
          </a:prstGeom>
          <a:noFill/>
        </p:spPr>
        <p:txBody>
          <a:bodyPr wrap="square" rtlCol="0">
            <a:spAutoFit/>
          </a:bodyPr>
          <a:lstStyle/>
          <a:p>
            <a:pPr algn="ctr"/>
            <a:r>
              <a:rPr lang="en-US" sz="3200" dirty="0"/>
              <a:t>2</a:t>
            </a:r>
          </a:p>
        </p:txBody>
      </p:sp>
      <p:sp>
        <p:nvSpPr>
          <p:cNvPr id="25" name="TextBox 24">
            <a:extLst>
              <a:ext uri="{FF2B5EF4-FFF2-40B4-BE49-F238E27FC236}">
                <a16:creationId xmlns:a16="http://schemas.microsoft.com/office/drawing/2014/main" id="{F0F4A780-7410-864A-9EEA-CC368B941A5B}"/>
              </a:ext>
            </a:extLst>
          </p:cNvPr>
          <p:cNvSpPr txBox="1"/>
          <p:nvPr/>
        </p:nvSpPr>
        <p:spPr>
          <a:xfrm>
            <a:off x="558289" y="4935243"/>
            <a:ext cx="669688" cy="584775"/>
          </a:xfrm>
          <a:prstGeom prst="rect">
            <a:avLst/>
          </a:prstGeom>
          <a:noFill/>
        </p:spPr>
        <p:txBody>
          <a:bodyPr wrap="square" rtlCol="0">
            <a:spAutoFit/>
          </a:bodyPr>
          <a:lstStyle/>
          <a:p>
            <a:pPr algn="ctr"/>
            <a:r>
              <a:rPr lang="en-US" sz="3200" dirty="0"/>
              <a:t>3</a:t>
            </a:r>
          </a:p>
        </p:txBody>
      </p:sp>
      <p:sp>
        <p:nvSpPr>
          <p:cNvPr id="26" name="TextBox 25">
            <a:extLst>
              <a:ext uri="{FF2B5EF4-FFF2-40B4-BE49-F238E27FC236}">
                <a16:creationId xmlns:a16="http://schemas.microsoft.com/office/drawing/2014/main" id="{5BDCA2E7-0BE9-864C-A387-9877ED048DAB}"/>
              </a:ext>
            </a:extLst>
          </p:cNvPr>
          <p:cNvSpPr txBox="1"/>
          <p:nvPr/>
        </p:nvSpPr>
        <p:spPr>
          <a:xfrm>
            <a:off x="10915897" y="2193027"/>
            <a:ext cx="669688" cy="584775"/>
          </a:xfrm>
          <a:prstGeom prst="rect">
            <a:avLst/>
          </a:prstGeom>
          <a:noFill/>
        </p:spPr>
        <p:txBody>
          <a:bodyPr wrap="square" rtlCol="0">
            <a:spAutoFit/>
          </a:bodyPr>
          <a:lstStyle/>
          <a:p>
            <a:pPr algn="ctr"/>
            <a:r>
              <a:rPr lang="en-US" sz="3200" dirty="0"/>
              <a:t>3</a:t>
            </a:r>
          </a:p>
        </p:txBody>
      </p:sp>
      <p:sp>
        <p:nvSpPr>
          <p:cNvPr id="27" name="TextBox 26">
            <a:extLst>
              <a:ext uri="{FF2B5EF4-FFF2-40B4-BE49-F238E27FC236}">
                <a16:creationId xmlns:a16="http://schemas.microsoft.com/office/drawing/2014/main" id="{CE173DF6-F907-B540-A80C-E845D7A24CEB}"/>
              </a:ext>
            </a:extLst>
          </p:cNvPr>
          <p:cNvSpPr txBox="1"/>
          <p:nvPr/>
        </p:nvSpPr>
        <p:spPr>
          <a:xfrm>
            <a:off x="6383638" y="4872233"/>
            <a:ext cx="669688" cy="584775"/>
          </a:xfrm>
          <a:prstGeom prst="rect">
            <a:avLst/>
          </a:prstGeom>
          <a:noFill/>
        </p:spPr>
        <p:txBody>
          <a:bodyPr wrap="square" rtlCol="0">
            <a:spAutoFit/>
          </a:bodyPr>
          <a:lstStyle/>
          <a:p>
            <a:pPr algn="ctr"/>
            <a:r>
              <a:rPr lang="en-US" sz="3200" dirty="0"/>
              <a:t>3</a:t>
            </a:r>
          </a:p>
        </p:txBody>
      </p:sp>
      <p:sp>
        <p:nvSpPr>
          <p:cNvPr id="29" name="5-Point Star 28">
            <a:extLst>
              <a:ext uri="{FF2B5EF4-FFF2-40B4-BE49-F238E27FC236}">
                <a16:creationId xmlns:a16="http://schemas.microsoft.com/office/drawing/2014/main" id="{46E344DB-29F6-454F-A764-C875CAD06207}"/>
              </a:ext>
            </a:extLst>
          </p:cNvPr>
          <p:cNvSpPr/>
          <p:nvPr/>
        </p:nvSpPr>
        <p:spPr>
          <a:xfrm>
            <a:off x="0" y="5273925"/>
            <a:ext cx="1463617" cy="1264477"/>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30472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735637" y="63011"/>
            <a:ext cx="9757103" cy="1039712"/>
          </a:xfrm>
        </p:spPr>
        <p:txBody>
          <a:bodyPr>
            <a:normAutofit/>
          </a:bodyPr>
          <a:lstStyle/>
          <a:p>
            <a:pPr lvl="0"/>
            <a:r>
              <a:rPr lang="en-GB" dirty="0">
                <a:solidFill>
                  <a:schemeClr val="tx2"/>
                </a:solidFill>
              </a:rPr>
              <a:t>Floor predictions: correct and incorrect predictions</a:t>
            </a:r>
          </a:p>
        </p:txBody>
      </p:sp>
      <p:sp>
        <p:nvSpPr>
          <p:cNvPr id="6" name="TextBox 5">
            <a:extLst>
              <a:ext uri="{FF2B5EF4-FFF2-40B4-BE49-F238E27FC236}">
                <a16:creationId xmlns:a16="http://schemas.microsoft.com/office/drawing/2014/main" id="{1888652A-5D15-E94A-910D-7FF25CA6F94A}"/>
              </a:ext>
            </a:extLst>
          </p:cNvPr>
          <p:cNvSpPr txBox="1"/>
          <p:nvPr/>
        </p:nvSpPr>
        <p:spPr>
          <a:xfrm>
            <a:off x="1397685" y="1601262"/>
            <a:ext cx="1542490" cy="380665"/>
          </a:xfrm>
          <a:prstGeom prst="rect">
            <a:avLst/>
          </a:prstGeom>
          <a:noFill/>
        </p:spPr>
        <p:txBody>
          <a:bodyPr wrap="square" rtlCol="0">
            <a:spAutoFit/>
          </a:bodyPr>
          <a:lstStyle/>
          <a:p>
            <a:r>
              <a:rPr lang="en-US" dirty="0"/>
              <a:t>Building 0</a:t>
            </a:r>
          </a:p>
        </p:txBody>
      </p:sp>
      <p:sp>
        <p:nvSpPr>
          <p:cNvPr id="10" name="TextBox 9">
            <a:extLst>
              <a:ext uri="{FF2B5EF4-FFF2-40B4-BE49-F238E27FC236}">
                <a16:creationId xmlns:a16="http://schemas.microsoft.com/office/drawing/2014/main" id="{5A0CB5E5-420E-D941-B072-5F50248337CB}"/>
              </a:ext>
            </a:extLst>
          </p:cNvPr>
          <p:cNvSpPr txBox="1"/>
          <p:nvPr/>
        </p:nvSpPr>
        <p:spPr>
          <a:xfrm>
            <a:off x="5278547" y="1595090"/>
            <a:ext cx="1542490" cy="380665"/>
          </a:xfrm>
          <a:prstGeom prst="rect">
            <a:avLst/>
          </a:prstGeom>
          <a:noFill/>
        </p:spPr>
        <p:txBody>
          <a:bodyPr wrap="square" rtlCol="0">
            <a:spAutoFit/>
          </a:bodyPr>
          <a:lstStyle/>
          <a:p>
            <a:r>
              <a:rPr lang="en-US" dirty="0"/>
              <a:t>Building 1</a:t>
            </a:r>
          </a:p>
        </p:txBody>
      </p:sp>
      <p:pic>
        <p:nvPicPr>
          <p:cNvPr id="2" name="Picture 1">
            <a:extLst>
              <a:ext uri="{FF2B5EF4-FFF2-40B4-BE49-F238E27FC236}">
                <a16:creationId xmlns:a16="http://schemas.microsoft.com/office/drawing/2014/main" id="{68104751-F29A-4341-BD71-E81CA8114E6E}"/>
              </a:ext>
            </a:extLst>
          </p:cNvPr>
          <p:cNvPicPr>
            <a:picLocks noChangeAspect="1"/>
          </p:cNvPicPr>
          <p:nvPr/>
        </p:nvPicPr>
        <p:blipFill rotWithShape="1">
          <a:blip r:embed="rId3"/>
          <a:srcRect r="13793"/>
          <a:stretch/>
        </p:blipFill>
        <p:spPr>
          <a:xfrm>
            <a:off x="177352" y="1992448"/>
            <a:ext cx="3746968" cy="2682421"/>
          </a:xfrm>
          <a:prstGeom prst="rect">
            <a:avLst/>
          </a:prstGeom>
        </p:spPr>
      </p:pic>
      <p:pic>
        <p:nvPicPr>
          <p:cNvPr id="4" name="Picture 3">
            <a:extLst>
              <a:ext uri="{FF2B5EF4-FFF2-40B4-BE49-F238E27FC236}">
                <a16:creationId xmlns:a16="http://schemas.microsoft.com/office/drawing/2014/main" id="{A855D0EF-6AF1-2E43-AC32-3A832356F64F}"/>
              </a:ext>
            </a:extLst>
          </p:cNvPr>
          <p:cNvPicPr>
            <a:picLocks noChangeAspect="1"/>
          </p:cNvPicPr>
          <p:nvPr/>
        </p:nvPicPr>
        <p:blipFill rotWithShape="1">
          <a:blip r:embed="rId4"/>
          <a:srcRect r="15047"/>
          <a:stretch/>
        </p:blipFill>
        <p:spPr>
          <a:xfrm>
            <a:off x="4063625" y="1992448"/>
            <a:ext cx="3692475" cy="2682421"/>
          </a:xfrm>
          <a:prstGeom prst="rect">
            <a:avLst/>
          </a:prstGeom>
        </p:spPr>
      </p:pic>
      <p:pic>
        <p:nvPicPr>
          <p:cNvPr id="9" name="Picture 8">
            <a:extLst>
              <a:ext uri="{FF2B5EF4-FFF2-40B4-BE49-F238E27FC236}">
                <a16:creationId xmlns:a16="http://schemas.microsoft.com/office/drawing/2014/main" id="{90DBE920-67A5-B446-ACC4-C38CBF9E699E}"/>
              </a:ext>
            </a:extLst>
          </p:cNvPr>
          <p:cNvPicPr>
            <a:picLocks noChangeAspect="1"/>
          </p:cNvPicPr>
          <p:nvPr/>
        </p:nvPicPr>
        <p:blipFill rotWithShape="1">
          <a:blip r:embed="rId5"/>
          <a:srcRect r="14488"/>
          <a:stretch/>
        </p:blipFill>
        <p:spPr>
          <a:xfrm>
            <a:off x="8023727" y="1992448"/>
            <a:ext cx="3716806" cy="2682421"/>
          </a:xfrm>
          <a:prstGeom prst="rect">
            <a:avLst/>
          </a:prstGeom>
        </p:spPr>
      </p:pic>
      <p:sp>
        <p:nvSpPr>
          <p:cNvPr id="11" name="TextBox 10">
            <a:extLst>
              <a:ext uri="{FF2B5EF4-FFF2-40B4-BE49-F238E27FC236}">
                <a16:creationId xmlns:a16="http://schemas.microsoft.com/office/drawing/2014/main" id="{E7FFC006-8A4F-5D47-B28D-4231E31F0D84}"/>
              </a:ext>
            </a:extLst>
          </p:cNvPr>
          <p:cNvSpPr txBox="1"/>
          <p:nvPr/>
        </p:nvSpPr>
        <p:spPr>
          <a:xfrm>
            <a:off x="9262280" y="1549215"/>
            <a:ext cx="1542490" cy="380665"/>
          </a:xfrm>
          <a:prstGeom prst="rect">
            <a:avLst/>
          </a:prstGeom>
          <a:noFill/>
        </p:spPr>
        <p:txBody>
          <a:bodyPr wrap="square" rtlCol="0">
            <a:spAutoFit/>
          </a:bodyPr>
          <a:lstStyle/>
          <a:p>
            <a:r>
              <a:rPr lang="en-US" dirty="0"/>
              <a:t>Building 2</a:t>
            </a:r>
          </a:p>
        </p:txBody>
      </p:sp>
      <p:pic>
        <p:nvPicPr>
          <p:cNvPr id="12" name="Picture 11">
            <a:extLst>
              <a:ext uri="{FF2B5EF4-FFF2-40B4-BE49-F238E27FC236}">
                <a16:creationId xmlns:a16="http://schemas.microsoft.com/office/drawing/2014/main" id="{4B9656F6-A843-984C-8920-B4C011CBEBFB}"/>
              </a:ext>
            </a:extLst>
          </p:cNvPr>
          <p:cNvPicPr>
            <a:picLocks noChangeAspect="1"/>
          </p:cNvPicPr>
          <p:nvPr/>
        </p:nvPicPr>
        <p:blipFill rotWithShape="1">
          <a:blip r:embed="rId3"/>
          <a:srcRect l="84398" t="41412" r="9585" b="47273"/>
          <a:stretch/>
        </p:blipFill>
        <p:spPr>
          <a:xfrm>
            <a:off x="888906" y="5076576"/>
            <a:ext cx="745584" cy="865208"/>
          </a:xfrm>
          <a:prstGeom prst="rect">
            <a:avLst/>
          </a:prstGeom>
        </p:spPr>
      </p:pic>
      <p:sp>
        <p:nvSpPr>
          <p:cNvPr id="13" name="TextBox 12">
            <a:extLst>
              <a:ext uri="{FF2B5EF4-FFF2-40B4-BE49-F238E27FC236}">
                <a16:creationId xmlns:a16="http://schemas.microsoft.com/office/drawing/2014/main" id="{08AE0047-812E-3C47-887E-4E6928404292}"/>
              </a:ext>
            </a:extLst>
          </p:cNvPr>
          <p:cNvSpPr txBox="1"/>
          <p:nvPr/>
        </p:nvSpPr>
        <p:spPr>
          <a:xfrm>
            <a:off x="897535" y="4807896"/>
            <a:ext cx="1542490" cy="380665"/>
          </a:xfrm>
          <a:prstGeom prst="rect">
            <a:avLst/>
          </a:prstGeom>
          <a:noFill/>
        </p:spPr>
        <p:txBody>
          <a:bodyPr wrap="square" rtlCol="0">
            <a:spAutoFit/>
          </a:bodyPr>
          <a:lstStyle/>
          <a:p>
            <a:r>
              <a:rPr lang="en-US" dirty="0"/>
              <a:t>Classification</a:t>
            </a:r>
          </a:p>
        </p:txBody>
      </p:sp>
      <p:sp>
        <p:nvSpPr>
          <p:cNvPr id="15" name="TextBox 14">
            <a:extLst>
              <a:ext uri="{FF2B5EF4-FFF2-40B4-BE49-F238E27FC236}">
                <a16:creationId xmlns:a16="http://schemas.microsoft.com/office/drawing/2014/main" id="{564027B0-615F-CB4C-AAC4-F7FB210E228A}"/>
              </a:ext>
            </a:extLst>
          </p:cNvPr>
          <p:cNvSpPr txBox="1"/>
          <p:nvPr/>
        </p:nvSpPr>
        <p:spPr>
          <a:xfrm>
            <a:off x="1668780" y="5569226"/>
            <a:ext cx="1542490" cy="380665"/>
          </a:xfrm>
          <a:prstGeom prst="rect">
            <a:avLst/>
          </a:prstGeom>
          <a:noFill/>
        </p:spPr>
        <p:txBody>
          <a:bodyPr wrap="square" rtlCol="0">
            <a:spAutoFit/>
          </a:bodyPr>
          <a:lstStyle/>
          <a:p>
            <a:r>
              <a:rPr lang="en-US" dirty="0"/>
              <a:t>wrong</a:t>
            </a:r>
          </a:p>
        </p:txBody>
      </p:sp>
      <p:sp>
        <p:nvSpPr>
          <p:cNvPr id="16" name="TextBox 15">
            <a:extLst>
              <a:ext uri="{FF2B5EF4-FFF2-40B4-BE49-F238E27FC236}">
                <a16:creationId xmlns:a16="http://schemas.microsoft.com/office/drawing/2014/main" id="{0E2459DF-C5F5-BC40-9676-7865D8861237}"/>
              </a:ext>
            </a:extLst>
          </p:cNvPr>
          <p:cNvSpPr txBox="1"/>
          <p:nvPr/>
        </p:nvSpPr>
        <p:spPr>
          <a:xfrm>
            <a:off x="1634490" y="5188561"/>
            <a:ext cx="1542490" cy="380665"/>
          </a:xfrm>
          <a:prstGeom prst="rect">
            <a:avLst/>
          </a:prstGeom>
          <a:noFill/>
        </p:spPr>
        <p:txBody>
          <a:bodyPr wrap="square" rtlCol="0">
            <a:spAutoFit/>
          </a:bodyPr>
          <a:lstStyle/>
          <a:p>
            <a:r>
              <a:rPr lang="en-US" dirty="0"/>
              <a:t>correct</a:t>
            </a:r>
          </a:p>
        </p:txBody>
      </p:sp>
    </p:spTree>
    <p:extLst>
      <p:ext uri="{BB962C8B-B14F-4D97-AF65-F5344CB8AC3E}">
        <p14:creationId xmlns:p14="http://schemas.microsoft.com/office/powerpoint/2010/main" val="3360542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300357"/>
            <a:ext cx="10428760" cy="1039712"/>
          </a:xfrm>
        </p:spPr>
        <p:txBody>
          <a:bodyPr>
            <a:normAutofit/>
          </a:bodyPr>
          <a:lstStyle/>
          <a:p>
            <a:pPr lvl="0"/>
            <a:r>
              <a:rPr lang="en-GB" dirty="0">
                <a:solidFill>
                  <a:schemeClr val="tx2"/>
                </a:solidFill>
              </a:rPr>
              <a:t>Predicting the longitude</a:t>
            </a:r>
            <a:endParaRPr lang="en-GB" dirty="0"/>
          </a:p>
        </p:txBody>
      </p:sp>
      <p:sp>
        <p:nvSpPr>
          <p:cNvPr id="2" name="TextBox 1">
            <a:extLst>
              <a:ext uri="{FF2B5EF4-FFF2-40B4-BE49-F238E27FC236}">
                <a16:creationId xmlns:a16="http://schemas.microsoft.com/office/drawing/2014/main" id="{5CB41EA4-6811-564C-B960-87CED8D717B3}"/>
              </a:ext>
            </a:extLst>
          </p:cNvPr>
          <p:cNvSpPr txBox="1"/>
          <p:nvPr/>
        </p:nvSpPr>
        <p:spPr>
          <a:xfrm>
            <a:off x="921558" y="1740160"/>
            <a:ext cx="3972928" cy="461665"/>
          </a:xfrm>
          <a:prstGeom prst="rect">
            <a:avLst/>
          </a:prstGeom>
          <a:noFill/>
        </p:spPr>
        <p:txBody>
          <a:bodyPr wrap="square" rtlCol="0">
            <a:spAutoFit/>
          </a:bodyPr>
          <a:lstStyle/>
          <a:p>
            <a:r>
              <a:rPr lang="en-US" sz="2400" dirty="0"/>
              <a:t>Split the training set into three</a:t>
            </a:r>
          </a:p>
        </p:txBody>
      </p:sp>
      <p:sp>
        <p:nvSpPr>
          <p:cNvPr id="17" name="TextBox 16">
            <a:extLst>
              <a:ext uri="{FF2B5EF4-FFF2-40B4-BE49-F238E27FC236}">
                <a16:creationId xmlns:a16="http://schemas.microsoft.com/office/drawing/2014/main" id="{AC235D94-DD0C-CE4C-80EB-5556E8B2207D}"/>
              </a:ext>
            </a:extLst>
          </p:cNvPr>
          <p:cNvSpPr txBox="1"/>
          <p:nvPr/>
        </p:nvSpPr>
        <p:spPr>
          <a:xfrm>
            <a:off x="5256387" y="2795564"/>
            <a:ext cx="2104889" cy="1200329"/>
          </a:xfrm>
          <a:prstGeom prst="rect">
            <a:avLst/>
          </a:prstGeom>
          <a:noFill/>
        </p:spPr>
        <p:txBody>
          <a:bodyPr wrap="square" rtlCol="0">
            <a:spAutoFit/>
          </a:bodyPr>
          <a:lstStyle/>
          <a:p>
            <a:r>
              <a:rPr lang="en-US" sz="2400" dirty="0"/>
              <a:t>RF and GBM models for each building</a:t>
            </a:r>
          </a:p>
        </p:txBody>
      </p:sp>
      <p:sp>
        <p:nvSpPr>
          <p:cNvPr id="18" name="Right Arrow 17">
            <a:extLst>
              <a:ext uri="{FF2B5EF4-FFF2-40B4-BE49-F238E27FC236}">
                <a16:creationId xmlns:a16="http://schemas.microsoft.com/office/drawing/2014/main" id="{F8021C75-4355-1641-9D54-C20C64251ACE}"/>
              </a:ext>
            </a:extLst>
          </p:cNvPr>
          <p:cNvSpPr/>
          <p:nvPr/>
        </p:nvSpPr>
        <p:spPr>
          <a:xfrm>
            <a:off x="4294659" y="3192183"/>
            <a:ext cx="908861" cy="573793"/>
          </a:xfrm>
          <a:prstGeom prst="right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B0AA1CC3-9453-5F46-9D2E-59690D2CCE75}"/>
              </a:ext>
            </a:extLst>
          </p:cNvPr>
          <p:cNvPicPr>
            <a:picLocks noChangeAspect="1"/>
          </p:cNvPicPr>
          <p:nvPr/>
        </p:nvPicPr>
        <p:blipFill>
          <a:blip r:embed="rId3">
            <a:duotone>
              <a:prstClr val="black"/>
              <a:schemeClr val="accent2">
                <a:tint val="45000"/>
                <a:satMod val="400000"/>
              </a:schemeClr>
            </a:duotone>
          </a:blip>
          <a:stretch>
            <a:fillRect/>
          </a:stretch>
        </p:blipFill>
        <p:spPr>
          <a:xfrm>
            <a:off x="2644176" y="2480371"/>
            <a:ext cx="1260415" cy="915358"/>
          </a:xfrm>
          <a:prstGeom prst="rect">
            <a:avLst/>
          </a:prstGeom>
        </p:spPr>
      </p:pic>
      <p:sp>
        <p:nvSpPr>
          <p:cNvPr id="34" name="TextBox 33">
            <a:extLst>
              <a:ext uri="{FF2B5EF4-FFF2-40B4-BE49-F238E27FC236}">
                <a16:creationId xmlns:a16="http://schemas.microsoft.com/office/drawing/2014/main" id="{AF6C6DB6-B114-6D4E-BB07-B043AD10FD1C}"/>
              </a:ext>
            </a:extLst>
          </p:cNvPr>
          <p:cNvSpPr txBox="1"/>
          <p:nvPr/>
        </p:nvSpPr>
        <p:spPr>
          <a:xfrm>
            <a:off x="2261937" y="3465095"/>
            <a:ext cx="184731" cy="369332"/>
          </a:xfrm>
          <a:prstGeom prst="rect">
            <a:avLst/>
          </a:prstGeom>
          <a:noFill/>
        </p:spPr>
        <p:txBody>
          <a:bodyPr wrap="none" rtlCol="0">
            <a:spAutoFit/>
          </a:bodyPr>
          <a:lstStyle/>
          <a:p>
            <a:endParaRPr lang="en-US" dirty="0"/>
          </a:p>
        </p:txBody>
      </p:sp>
      <p:sp>
        <p:nvSpPr>
          <p:cNvPr id="43" name="TextBox 42">
            <a:extLst>
              <a:ext uri="{FF2B5EF4-FFF2-40B4-BE49-F238E27FC236}">
                <a16:creationId xmlns:a16="http://schemas.microsoft.com/office/drawing/2014/main" id="{B214B2C0-E2CB-B641-A119-05E44425E2FD}"/>
              </a:ext>
            </a:extLst>
          </p:cNvPr>
          <p:cNvSpPr txBox="1"/>
          <p:nvPr/>
        </p:nvSpPr>
        <p:spPr>
          <a:xfrm>
            <a:off x="8560613" y="1560966"/>
            <a:ext cx="2924422" cy="1631216"/>
          </a:xfrm>
          <a:prstGeom prst="rect">
            <a:avLst/>
          </a:prstGeom>
          <a:noFill/>
        </p:spPr>
        <p:txBody>
          <a:bodyPr wrap="square" rtlCol="0">
            <a:spAutoFit/>
          </a:bodyPr>
          <a:lstStyle/>
          <a:p>
            <a:r>
              <a:rPr lang="en-US" sz="2400" dirty="0"/>
              <a:t>Model applied to the validation set to predict the longitude</a:t>
            </a:r>
          </a:p>
          <a:p>
            <a:endParaRPr lang="en-US" sz="2800" dirty="0"/>
          </a:p>
        </p:txBody>
      </p:sp>
      <p:sp>
        <p:nvSpPr>
          <p:cNvPr id="58" name="TextBox 57">
            <a:extLst>
              <a:ext uri="{FF2B5EF4-FFF2-40B4-BE49-F238E27FC236}">
                <a16:creationId xmlns:a16="http://schemas.microsoft.com/office/drawing/2014/main" id="{EBC250A1-BED9-444D-84E9-4D623FC2F016}"/>
              </a:ext>
            </a:extLst>
          </p:cNvPr>
          <p:cNvSpPr txBox="1"/>
          <p:nvPr/>
        </p:nvSpPr>
        <p:spPr>
          <a:xfrm>
            <a:off x="162313" y="2700223"/>
            <a:ext cx="1352389" cy="369332"/>
          </a:xfrm>
          <a:prstGeom prst="rect">
            <a:avLst/>
          </a:prstGeom>
          <a:noFill/>
        </p:spPr>
        <p:txBody>
          <a:bodyPr wrap="square" rtlCol="0">
            <a:spAutoFit/>
          </a:bodyPr>
          <a:lstStyle/>
          <a:p>
            <a:r>
              <a:rPr lang="en-US" dirty="0"/>
              <a:t>Building 0</a:t>
            </a:r>
          </a:p>
        </p:txBody>
      </p:sp>
      <p:sp>
        <p:nvSpPr>
          <p:cNvPr id="59" name="TextBox 58">
            <a:extLst>
              <a:ext uri="{FF2B5EF4-FFF2-40B4-BE49-F238E27FC236}">
                <a16:creationId xmlns:a16="http://schemas.microsoft.com/office/drawing/2014/main" id="{47C7AF67-1199-4445-871C-E621E49F013C}"/>
              </a:ext>
            </a:extLst>
          </p:cNvPr>
          <p:cNvSpPr txBox="1"/>
          <p:nvPr/>
        </p:nvSpPr>
        <p:spPr>
          <a:xfrm>
            <a:off x="136254" y="4921661"/>
            <a:ext cx="1352389" cy="369332"/>
          </a:xfrm>
          <a:prstGeom prst="rect">
            <a:avLst/>
          </a:prstGeom>
          <a:noFill/>
        </p:spPr>
        <p:txBody>
          <a:bodyPr wrap="square" rtlCol="0">
            <a:spAutoFit/>
          </a:bodyPr>
          <a:lstStyle/>
          <a:p>
            <a:r>
              <a:rPr lang="en-US" dirty="0"/>
              <a:t>Building 2</a:t>
            </a:r>
          </a:p>
        </p:txBody>
      </p:sp>
      <p:sp>
        <p:nvSpPr>
          <p:cNvPr id="62" name="TextBox 61">
            <a:extLst>
              <a:ext uri="{FF2B5EF4-FFF2-40B4-BE49-F238E27FC236}">
                <a16:creationId xmlns:a16="http://schemas.microsoft.com/office/drawing/2014/main" id="{DEAA5B91-E8DC-EE43-9B2E-AF87A4DB33F6}"/>
              </a:ext>
            </a:extLst>
          </p:cNvPr>
          <p:cNvSpPr txBox="1"/>
          <p:nvPr/>
        </p:nvSpPr>
        <p:spPr>
          <a:xfrm>
            <a:off x="128618" y="3795820"/>
            <a:ext cx="1352389" cy="369332"/>
          </a:xfrm>
          <a:prstGeom prst="rect">
            <a:avLst/>
          </a:prstGeom>
          <a:noFill/>
        </p:spPr>
        <p:txBody>
          <a:bodyPr wrap="square" rtlCol="0">
            <a:spAutoFit/>
          </a:bodyPr>
          <a:lstStyle/>
          <a:p>
            <a:r>
              <a:rPr lang="en-US" dirty="0"/>
              <a:t>Building 1</a:t>
            </a:r>
          </a:p>
        </p:txBody>
      </p:sp>
      <p:sp>
        <p:nvSpPr>
          <p:cNvPr id="65" name="TextBox 64">
            <a:extLst>
              <a:ext uri="{FF2B5EF4-FFF2-40B4-BE49-F238E27FC236}">
                <a16:creationId xmlns:a16="http://schemas.microsoft.com/office/drawing/2014/main" id="{1FBCD03D-4F6B-EB45-BE8F-6124E5B1CF13}"/>
              </a:ext>
            </a:extLst>
          </p:cNvPr>
          <p:cNvSpPr txBox="1"/>
          <p:nvPr/>
        </p:nvSpPr>
        <p:spPr>
          <a:xfrm>
            <a:off x="10507574" y="4244408"/>
            <a:ext cx="1352389" cy="646331"/>
          </a:xfrm>
          <a:prstGeom prst="rect">
            <a:avLst/>
          </a:prstGeom>
          <a:noFill/>
        </p:spPr>
        <p:txBody>
          <a:bodyPr wrap="square" rtlCol="0">
            <a:spAutoFit/>
          </a:bodyPr>
          <a:lstStyle/>
          <a:p>
            <a:r>
              <a:rPr lang="en-US" dirty="0"/>
              <a:t>Longitude  Building 2</a:t>
            </a:r>
          </a:p>
        </p:txBody>
      </p:sp>
      <p:sp>
        <p:nvSpPr>
          <p:cNvPr id="66" name="TextBox 65">
            <a:extLst>
              <a:ext uri="{FF2B5EF4-FFF2-40B4-BE49-F238E27FC236}">
                <a16:creationId xmlns:a16="http://schemas.microsoft.com/office/drawing/2014/main" id="{2CE13C5A-5D92-0D4D-B5DD-6AFC9DB389DB}"/>
              </a:ext>
            </a:extLst>
          </p:cNvPr>
          <p:cNvSpPr txBox="1"/>
          <p:nvPr/>
        </p:nvSpPr>
        <p:spPr>
          <a:xfrm>
            <a:off x="9240618" y="4227221"/>
            <a:ext cx="1352389" cy="646331"/>
          </a:xfrm>
          <a:prstGeom prst="rect">
            <a:avLst/>
          </a:prstGeom>
          <a:noFill/>
        </p:spPr>
        <p:txBody>
          <a:bodyPr wrap="square" rtlCol="0">
            <a:spAutoFit/>
          </a:bodyPr>
          <a:lstStyle/>
          <a:p>
            <a:r>
              <a:rPr lang="en-US" dirty="0"/>
              <a:t>Longitude Building 1</a:t>
            </a:r>
          </a:p>
        </p:txBody>
      </p:sp>
      <p:sp>
        <p:nvSpPr>
          <p:cNvPr id="67" name="TextBox 66">
            <a:extLst>
              <a:ext uri="{FF2B5EF4-FFF2-40B4-BE49-F238E27FC236}">
                <a16:creationId xmlns:a16="http://schemas.microsoft.com/office/drawing/2014/main" id="{BEFE2215-8455-7847-88C5-01FFA1E7A4DD}"/>
              </a:ext>
            </a:extLst>
          </p:cNvPr>
          <p:cNvSpPr txBox="1"/>
          <p:nvPr/>
        </p:nvSpPr>
        <p:spPr>
          <a:xfrm>
            <a:off x="7988185" y="4227221"/>
            <a:ext cx="1352389" cy="646331"/>
          </a:xfrm>
          <a:prstGeom prst="rect">
            <a:avLst/>
          </a:prstGeom>
          <a:noFill/>
        </p:spPr>
        <p:txBody>
          <a:bodyPr wrap="square" rtlCol="0">
            <a:spAutoFit/>
          </a:bodyPr>
          <a:lstStyle/>
          <a:p>
            <a:r>
              <a:rPr lang="en-US" dirty="0"/>
              <a:t>Longitude </a:t>
            </a:r>
            <a:br>
              <a:rPr lang="en-US" dirty="0"/>
            </a:br>
            <a:r>
              <a:rPr lang="en-US" dirty="0"/>
              <a:t>Building 0</a:t>
            </a:r>
          </a:p>
        </p:txBody>
      </p:sp>
      <p:sp>
        <p:nvSpPr>
          <p:cNvPr id="68" name="Right Arrow 67">
            <a:extLst>
              <a:ext uri="{FF2B5EF4-FFF2-40B4-BE49-F238E27FC236}">
                <a16:creationId xmlns:a16="http://schemas.microsoft.com/office/drawing/2014/main" id="{42C2F04B-530C-2847-8FE4-E5093A73429A}"/>
              </a:ext>
            </a:extLst>
          </p:cNvPr>
          <p:cNvSpPr/>
          <p:nvPr/>
        </p:nvSpPr>
        <p:spPr>
          <a:xfrm>
            <a:off x="7063136" y="3192182"/>
            <a:ext cx="908861" cy="573793"/>
          </a:xfrm>
          <a:prstGeom prst="right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493A56E0-8122-664A-81B4-E435AF9AD0A4}"/>
              </a:ext>
            </a:extLst>
          </p:cNvPr>
          <p:cNvPicPr>
            <a:picLocks noChangeAspect="1"/>
          </p:cNvPicPr>
          <p:nvPr/>
        </p:nvPicPr>
        <p:blipFill>
          <a:blip r:embed="rId4"/>
          <a:stretch>
            <a:fillRect/>
          </a:stretch>
        </p:blipFill>
        <p:spPr>
          <a:xfrm>
            <a:off x="1401986" y="2397066"/>
            <a:ext cx="1011674" cy="1068029"/>
          </a:xfrm>
          <a:prstGeom prst="rect">
            <a:avLst/>
          </a:prstGeom>
        </p:spPr>
      </p:pic>
      <p:pic>
        <p:nvPicPr>
          <p:cNvPr id="27" name="Picture 26">
            <a:extLst>
              <a:ext uri="{FF2B5EF4-FFF2-40B4-BE49-F238E27FC236}">
                <a16:creationId xmlns:a16="http://schemas.microsoft.com/office/drawing/2014/main" id="{B9A6356C-4B1D-2044-A978-EF69BB976D50}"/>
              </a:ext>
            </a:extLst>
          </p:cNvPr>
          <p:cNvPicPr>
            <a:picLocks noChangeAspect="1"/>
          </p:cNvPicPr>
          <p:nvPr/>
        </p:nvPicPr>
        <p:blipFill>
          <a:blip r:embed="rId4"/>
          <a:stretch>
            <a:fillRect/>
          </a:stretch>
        </p:blipFill>
        <p:spPr>
          <a:xfrm>
            <a:off x="1401986" y="3395729"/>
            <a:ext cx="1018935" cy="1075695"/>
          </a:xfrm>
          <a:prstGeom prst="rect">
            <a:avLst/>
          </a:prstGeom>
        </p:spPr>
      </p:pic>
      <p:pic>
        <p:nvPicPr>
          <p:cNvPr id="28" name="Picture 27">
            <a:extLst>
              <a:ext uri="{FF2B5EF4-FFF2-40B4-BE49-F238E27FC236}">
                <a16:creationId xmlns:a16="http://schemas.microsoft.com/office/drawing/2014/main" id="{87AB772F-5118-8746-A940-00E129AE882B}"/>
              </a:ext>
            </a:extLst>
          </p:cNvPr>
          <p:cNvPicPr>
            <a:picLocks noChangeAspect="1"/>
          </p:cNvPicPr>
          <p:nvPr/>
        </p:nvPicPr>
        <p:blipFill>
          <a:blip r:embed="rId4"/>
          <a:stretch>
            <a:fillRect/>
          </a:stretch>
        </p:blipFill>
        <p:spPr>
          <a:xfrm>
            <a:off x="1375958" y="4503900"/>
            <a:ext cx="1036765" cy="1094518"/>
          </a:xfrm>
          <a:prstGeom prst="rect">
            <a:avLst/>
          </a:prstGeom>
        </p:spPr>
      </p:pic>
      <p:pic>
        <p:nvPicPr>
          <p:cNvPr id="30" name="Picture 29">
            <a:extLst>
              <a:ext uri="{FF2B5EF4-FFF2-40B4-BE49-F238E27FC236}">
                <a16:creationId xmlns:a16="http://schemas.microsoft.com/office/drawing/2014/main" id="{2FA81226-BCC5-AE4D-9664-C37BC483116C}"/>
              </a:ext>
            </a:extLst>
          </p:cNvPr>
          <p:cNvPicPr>
            <a:picLocks noChangeAspect="1"/>
          </p:cNvPicPr>
          <p:nvPr/>
        </p:nvPicPr>
        <p:blipFill>
          <a:blip r:embed="rId5">
            <a:duotone>
              <a:schemeClr val="bg2">
                <a:shade val="45000"/>
                <a:satMod val="135000"/>
              </a:schemeClr>
              <a:prstClr val="white"/>
            </a:duotone>
          </a:blip>
          <a:stretch>
            <a:fillRect/>
          </a:stretch>
        </p:blipFill>
        <p:spPr>
          <a:xfrm>
            <a:off x="7962524" y="2909135"/>
            <a:ext cx="1218941" cy="1218941"/>
          </a:xfrm>
          <a:prstGeom prst="rect">
            <a:avLst/>
          </a:prstGeom>
        </p:spPr>
      </p:pic>
      <p:pic>
        <p:nvPicPr>
          <p:cNvPr id="31" name="Picture 30">
            <a:extLst>
              <a:ext uri="{FF2B5EF4-FFF2-40B4-BE49-F238E27FC236}">
                <a16:creationId xmlns:a16="http://schemas.microsoft.com/office/drawing/2014/main" id="{AA83D22C-B9F7-2C42-AD91-E888ECF66224}"/>
              </a:ext>
            </a:extLst>
          </p:cNvPr>
          <p:cNvPicPr>
            <a:picLocks noChangeAspect="1"/>
          </p:cNvPicPr>
          <p:nvPr/>
        </p:nvPicPr>
        <p:blipFill>
          <a:blip r:embed="rId5">
            <a:duotone>
              <a:schemeClr val="accent1">
                <a:shade val="45000"/>
                <a:satMod val="135000"/>
              </a:schemeClr>
              <a:prstClr val="white"/>
            </a:duotone>
          </a:blip>
          <a:stretch>
            <a:fillRect/>
          </a:stretch>
        </p:blipFill>
        <p:spPr>
          <a:xfrm>
            <a:off x="9201535" y="2919180"/>
            <a:ext cx="1218941" cy="1218941"/>
          </a:xfrm>
          <a:prstGeom prst="rect">
            <a:avLst/>
          </a:prstGeom>
        </p:spPr>
      </p:pic>
      <p:pic>
        <p:nvPicPr>
          <p:cNvPr id="32" name="Picture 31">
            <a:extLst>
              <a:ext uri="{FF2B5EF4-FFF2-40B4-BE49-F238E27FC236}">
                <a16:creationId xmlns:a16="http://schemas.microsoft.com/office/drawing/2014/main" id="{FFC5B517-B8CC-F04B-A2E8-773D96FF1A70}"/>
              </a:ext>
            </a:extLst>
          </p:cNvPr>
          <p:cNvPicPr>
            <a:picLocks noChangeAspect="1"/>
          </p:cNvPicPr>
          <p:nvPr/>
        </p:nvPicPr>
        <p:blipFill>
          <a:blip r:embed="rId5">
            <a:duotone>
              <a:schemeClr val="accent2">
                <a:shade val="45000"/>
                <a:satMod val="135000"/>
              </a:schemeClr>
              <a:prstClr val="white"/>
            </a:duotone>
          </a:blip>
          <a:stretch>
            <a:fillRect/>
          </a:stretch>
        </p:blipFill>
        <p:spPr>
          <a:xfrm>
            <a:off x="10460632" y="2929649"/>
            <a:ext cx="1218941" cy="1218941"/>
          </a:xfrm>
          <a:prstGeom prst="rect">
            <a:avLst/>
          </a:prstGeom>
        </p:spPr>
      </p:pic>
      <p:pic>
        <p:nvPicPr>
          <p:cNvPr id="29" name="Picture 28">
            <a:extLst>
              <a:ext uri="{FF2B5EF4-FFF2-40B4-BE49-F238E27FC236}">
                <a16:creationId xmlns:a16="http://schemas.microsoft.com/office/drawing/2014/main" id="{9BB32AA8-7E8F-8545-A57A-E41DF5D4E949}"/>
              </a:ext>
            </a:extLst>
          </p:cNvPr>
          <p:cNvPicPr>
            <a:picLocks noChangeAspect="1"/>
          </p:cNvPicPr>
          <p:nvPr/>
        </p:nvPicPr>
        <p:blipFill>
          <a:blip r:embed="rId3">
            <a:duotone>
              <a:prstClr val="black"/>
              <a:schemeClr val="accent2">
                <a:tint val="45000"/>
                <a:satMod val="400000"/>
              </a:schemeClr>
            </a:duotone>
          </a:blip>
          <a:stretch>
            <a:fillRect/>
          </a:stretch>
        </p:blipFill>
        <p:spPr>
          <a:xfrm>
            <a:off x="2701357" y="3544450"/>
            <a:ext cx="1232230" cy="894890"/>
          </a:xfrm>
          <a:prstGeom prst="rect">
            <a:avLst/>
          </a:prstGeom>
        </p:spPr>
      </p:pic>
      <p:pic>
        <p:nvPicPr>
          <p:cNvPr id="33" name="Picture 32">
            <a:extLst>
              <a:ext uri="{FF2B5EF4-FFF2-40B4-BE49-F238E27FC236}">
                <a16:creationId xmlns:a16="http://schemas.microsoft.com/office/drawing/2014/main" id="{6D4DC560-D590-4F40-A160-F8A008E89249}"/>
              </a:ext>
            </a:extLst>
          </p:cNvPr>
          <p:cNvPicPr>
            <a:picLocks noChangeAspect="1"/>
          </p:cNvPicPr>
          <p:nvPr/>
        </p:nvPicPr>
        <p:blipFill>
          <a:blip r:embed="rId3">
            <a:duotone>
              <a:prstClr val="black"/>
              <a:schemeClr val="accent2">
                <a:tint val="45000"/>
                <a:satMod val="400000"/>
              </a:schemeClr>
            </a:duotone>
          </a:blip>
          <a:stretch>
            <a:fillRect/>
          </a:stretch>
        </p:blipFill>
        <p:spPr>
          <a:xfrm>
            <a:off x="2735853" y="4553911"/>
            <a:ext cx="1261913" cy="916447"/>
          </a:xfrm>
          <a:prstGeom prst="rect">
            <a:avLst/>
          </a:prstGeom>
        </p:spPr>
      </p:pic>
    </p:spTree>
    <p:extLst>
      <p:ext uri="{BB962C8B-B14F-4D97-AF65-F5344CB8AC3E}">
        <p14:creationId xmlns:p14="http://schemas.microsoft.com/office/powerpoint/2010/main" val="167352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animBg="1"/>
      <p:bldP spid="43" grpId="0"/>
      <p:bldP spid="58" grpId="0"/>
      <p:bldP spid="59" grpId="0"/>
      <p:bldP spid="62" grpId="0"/>
      <p:bldP spid="65" grpId="0"/>
      <p:bldP spid="66" grpId="0"/>
      <p:bldP spid="67" grpId="0"/>
      <p:bldP spid="6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1328423" y="144378"/>
            <a:ext cx="9483363" cy="802106"/>
          </a:xfrm>
        </p:spPr>
        <p:txBody>
          <a:bodyPr>
            <a:normAutofit/>
          </a:bodyPr>
          <a:lstStyle/>
          <a:p>
            <a:pPr lvl="0"/>
            <a:r>
              <a:rPr lang="en-GB" dirty="0">
                <a:solidFill>
                  <a:schemeClr val="tx2"/>
                </a:solidFill>
              </a:rPr>
              <a:t>Error rates of the models</a:t>
            </a:r>
          </a:p>
        </p:txBody>
      </p:sp>
      <p:graphicFrame>
        <p:nvGraphicFramePr>
          <p:cNvPr id="4" name="Table 3">
            <a:extLst>
              <a:ext uri="{FF2B5EF4-FFF2-40B4-BE49-F238E27FC236}">
                <a16:creationId xmlns:a16="http://schemas.microsoft.com/office/drawing/2014/main" id="{D38D1E8A-65EE-1F43-A9B3-A3510F215E6B}"/>
              </a:ext>
            </a:extLst>
          </p:cNvPr>
          <p:cNvGraphicFramePr>
            <a:graphicFrameLocks noGrp="1"/>
          </p:cNvGraphicFramePr>
          <p:nvPr>
            <p:extLst>
              <p:ext uri="{D42A27DB-BD31-4B8C-83A1-F6EECF244321}">
                <p14:modId xmlns:p14="http://schemas.microsoft.com/office/powerpoint/2010/main" val="529096911"/>
              </p:ext>
            </p:extLst>
          </p:nvPr>
        </p:nvGraphicFramePr>
        <p:xfrm>
          <a:off x="1328423" y="1340069"/>
          <a:ext cx="9611125" cy="4924885"/>
        </p:xfrm>
        <a:graphic>
          <a:graphicData uri="http://schemas.openxmlformats.org/drawingml/2006/table">
            <a:tbl>
              <a:tblPr firstRow="1" bandRow="1">
                <a:tableStyleId>{073A0DAA-6AF3-43AB-8588-CEC1D06C72B9}</a:tableStyleId>
              </a:tblPr>
              <a:tblGrid>
                <a:gridCol w="2267911">
                  <a:extLst>
                    <a:ext uri="{9D8B030D-6E8A-4147-A177-3AD203B41FA5}">
                      <a16:colId xmlns:a16="http://schemas.microsoft.com/office/drawing/2014/main" val="3758699943"/>
                    </a:ext>
                  </a:extLst>
                </a:gridCol>
                <a:gridCol w="2389179">
                  <a:extLst>
                    <a:ext uri="{9D8B030D-6E8A-4147-A177-3AD203B41FA5}">
                      <a16:colId xmlns:a16="http://schemas.microsoft.com/office/drawing/2014/main" val="2930119144"/>
                    </a:ext>
                  </a:extLst>
                </a:gridCol>
                <a:gridCol w="2547287">
                  <a:extLst>
                    <a:ext uri="{9D8B030D-6E8A-4147-A177-3AD203B41FA5}">
                      <a16:colId xmlns:a16="http://schemas.microsoft.com/office/drawing/2014/main" val="4034641612"/>
                    </a:ext>
                  </a:extLst>
                </a:gridCol>
                <a:gridCol w="2406748">
                  <a:extLst>
                    <a:ext uri="{9D8B030D-6E8A-4147-A177-3AD203B41FA5}">
                      <a16:colId xmlns:a16="http://schemas.microsoft.com/office/drawing/2014/main" val="3365730919"/>
                    </a:ext>
                  </a:extLst>
                </a:gridCol>
              </a:tblGrid>
              <a:tr h="1592339">
                <a:tc>
                  <a:txBody>
                    <a:bodyPr/>
                    <a:lstStyle/>
                    <a:p>
                      <a:endParaRPr lang="en-US" sz="2400" dirty="0"/>
                    </a:p>
                  </a:txBody>
                  <a:tcPr/>
                </a:tc>
                <a:tc>
                  <a:txBody>
                    <a:bodyPr/>
                    <a:lstStyle/>
                    <a:p>
                      <a:pPr algn="ctr"/>
                      <a:r>
                        <a:rPr lang="en-US" sz="2400" dirty="0"/>
                        <a:t>Building 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Building 1</a:t>
                      </a:r>
                      <a:endParaRPr kumimoji="0" lang="en-US" sz="2400" b="1" i="0" u="none" strike="noStrike" kern="1200" cap="none" spc="0" normalizeH="0" baseline="0" noProof="0" dirty="0">
                        <a:ln>
                          <a:noFill/>
                        </a:ln>
                        <a:solidFill>
                          <a:prstClr val="white"/>
                        </a:solidFill>
                        <a:effectLst/>
                        <a:uLnTx/>
                        <a:uFillTx/>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mn-lt"/>
                          <a:ea typeface="+mn-ea"/>
                          <a:cs typeface="+mn-cs"/>
                        </a:rPr>
                        <a:t>Building 2</a:t>
                      </a:r>
                    </a:p>
                  </a:txBody>
                  <a:tcPr anchor="ctr"/>
                </a:tc>
                <a:extLst>
                  <a:ext uri="{0D108BD9-81ED-4DB2-BD59-A6C34878D82A}">
                    <a16:rowId xmlns:a16="http://schemas.microsoft.com/office/drawing/2014/main" val="980973574"/>
                  </a:ext>
                </a:extLst>
              </a:tr>
              <a:tr h="1778066">
                <a:tc>
                  <a:txBody>
                    <a:bodyPr/>
                    <a:lstStyle/>
                    <a:p>
                      <a:pPr algn="ctr"/>
                      <a:r>
                        <a:rPr lang="en-US" sz="2400" b="1" dirty="0"/>
                        <a:t>RF</a:t>
                      </a:r>
                    </a:p>
                    <a:p>
                      <a:pPr algn="ctr"/>
                      <a:r>
                        <a:rPr lang="en-US" sz="2400" dirty="0"/>
                        <a:t>RMSE</a:t>
                      </a:r>
                    </a:p>
                    <a:p>
                      <a:pPr algn="ctr"/>
                      <a:r>
                        <a:rPr lang="en-US" sz="2400" dirty="0"/>
                        <a:t>R</a:t>
                      </a:r>
                      <a:r>
                        <a:rPr lang="en-US" sz="2400" baseline="30000" dirty="0"/>
                        <a:t>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MAE</a:t>
                      </a:r>
                    </a:p>
                  </a:txBody>
                  <a:tcPr anchor="ctr"/>
                </a:tc>
                <a:tc>
                  <a:txBody>
                    <a:bodyPr/>
                    <a:lstStyle/>
                    <a:p>
                      <a:pPr algn="ctr"/>
                      <a:endParaRPr lang="en-GB" sz="2400" kern="1200" dirty="0">
                        <a:solidFill>
                          <a:schemeClr val="dk1"/>
                        </a:solidFill>
                        <a:effectLst/>
                        <a:latin typeface="+mn-lt"/>
                        <a:ea typeface="+mn-ea"/>
                        <a:cs typeface="+mn-cs"/>
                      </a:endParaRPr>
                    </a:p>
                    <a:p>
                      <a:pPr algn="ctr"/>
                      <a:r>
                        <a:rPr lang="en-GB" sz="2400" kern="1200" dirty="0">
                          <a:solidFill>
                            <a:schemeClr val="dk1"/>
                          </a:solidFill>
                          <a:effectLst/>
                          <a:latin typeface="+mn-lt"/>
                          <a:ea typeface="+mn-ea"/>
                          <a:cs typeface="+mn-cs"/>
                        </a:rPr>
                        <a:t>11.1438</a:t>
                      </a:r>
                      <a:r>
                        <a:rPr lang="en-GB" sz="2400" dirty="0">
                          <a:effectLst/>
                        </a:rPr>
                        <a:t> </a:t>
                      </a:r>
                    </a:p>
                    <a:p>
                      <a:pPr algn="ctr"/>
                      <a:r>
                        <a:rPr lang="en-GB" sz="2400" kern="1200" dirty="0">
                          <a:solidFill>
                            <a:schemeClr val="dk1"/>
                          </a:solidFill>
                          <a:effectLst/>
                          <a:latin typeface="+mn-lt"/>
                          <a:ea typeface="+mn-ea"/>
                          <a:cs typeface="+mn-cs"/>
                        </a:rPr>
                        <a:t>0.8296</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1200" dirty="0">
                          <a:solidFill>
                            <a:schemeClr val="dk1"/>
                          </a:solidFill>
                          <a:effectLst/>
                          <a:latin typeface="+mn-lt"/>
                          <a:ea typeface="+mn-ea"/>
                          <a:cs typeface="+mn-cs"/>
                        </a:rPr>
                        <a:t>8.3528</a:t>
                      </a:r>
                    </a:p>
                  </a:txBody>
                  <a:tcPr anchor="ctr"/>
                </a:tc>
                <a:tc>
                  <a:txBody>
                    <a:bodyPr/>
                    <a:lstStyle/>
                    <a:p>
                      <a:pPr algn="ctr"/>
                      <a:endParaRPr lang="en-GB" sz="2400" kern="1200" dirty="0">
                        <a:solidFill>
                          <a:schemeClr val="dk1"/>
                        </a:solidFill>
                        <a:effectLst/>
                        <a:latin typeface="+mn-lt"/>
                        <a:ea typeface="+mn-ea"/>
                        <a:cs typeface="+mn-cs"/>
                      </a:endParaRPr>
                    </a:p>
                    <a:p>
                      <a:pPr algn="ctr"/>
                      <a:r>
                        <a:rPr lang="en-GB" sz="2400" kern="1200" dirty="0">
                          <a:solidFill>
                            <a:schemeClr val="dk1"/>
                          </a:solidFill>
                          <a:effectLst/>
                          <a:latin typeface="+mn-lt"/>
                          <a:ea typeface="+mn-ea"/>
                          <a:cs typeface="+mn-cs"/>
                        </a:rPr>
                        <a:t>17.6427</a:t>
                      </a:r>
                    </a:p>
                    <a:p>
                      <a:pPr algn="ctr"/>
                      <a:r>
                        <a:rPr lang="en-GB" sz="2400" kern="1200" dirty="0">
                          <a:solidFill>
                            <a:schemeClr val="dk1"/>
                          </a:solidFill>
                          <a:effectLst/>
                          <a:latin typeface="+mn-lt"/>
                          <a:ea typeface="+mn-ea"/>
                          <a:cs typeface="+mn-cs"/>
                        </a:rPr>
                        <a:t>0.8654</a:t>
                      </a:r>
                    </a:p>
                    <a:p>
                      <a:pPr algn="ctr"/>
                      <a:r>
                        <a:rPr lang="en-GB" sz="2400" kern="1200" dirty="0">
                          <a:solidFill>
                            <a:schemeClr val="dk1"/>
                          </a:solidFill>
                          <a:effectLst/>
                          <a:latin typeface="+mn-lt"/>
                          <a:ea typeface="+mn-ea"/>
                          <a:cs typeface="+mn-cs"/>
                        </a:rPr>
                        <a:t>13.887</a:t>
                      </a:r>
                      <a:endParaRPr lang="en-US" sz="2400" dirty="0"/>
                    </a:p>
                  </a:txBody>
                  <a:tcPr anchor="ctr"/>
                </a:tc>
                <a:tc>
                  <a:txBody>
                    <a:bodyPr/>
                    <a:lstStyle/>
                    <a:p>
                      <a:pPr algn="ctr"/>
                      <a:endParaRPr lang="en-US" sz="2400" dirty="0"/>
                    </a:p>
                    <a:p>
                      <a:pPr algn="ctr"/>
                      <a:r>
                        <a:rPr lang="en-US" sz="2400" dirty="0"/>
                        <a:t>23.9917</a:t>
                      </a:r>
                    </a:p>
                    <a:p>
                      <a:pPr algn="ctr"/>
                      <a:r>
                        <a:rPr lang="en-US" sz="2400" dirty="0"/>
                        <a:t>0.5544</a:t>
                      </a:r>
                    </a:p>
                    <a:p>
                      <a:pPr algn="ctr"/>
                      <a:r>
                        <a:rPr lang="en-US" sz="2400" dirty="0"/>
                        <a:t>16.1968</a:t>
                      </a:r>
                    </a:p>
                  </a:txBody>
                  <a:tcPr anchor="ctr"/>
                </a:tc>
                <a:extLst>
                  <a:ext uri="{0D108BD9-81ED-4DB2-BD59-A6C34878D82A}">
                    <a16:rowId xmlns:a16="http://schemas.microsoft.com/office/drawing/2014/main" val="2098088073"/>
                  </a:ext>
                </a:extLst>
              </a:tr>
              <a:tr h="1500854">
                <a:tc>
                  <a:txBody>
                    <a:bodyPr/>
                    <a:lstStyle/>
                    <a:p>
                      <a:pPr algn="ctr"/>
                      <a:r>
                        <a:rPr lang="en-US" sz="2400" b="1" dirty="0"/>
                        <a:t>GBM</a:t>
                      </a:r>
                    </a:p>
                    <a:p>
                      <a:pPr algn="ctr"/>
                      <a:r>
                        <a:rPr lang="en-US" sz="2400" dirty="0"/>
                        <a:t>RMSE</a:t>
                      </a:r>
                    </a:p>
                    <a:p>
                      <a:pPr algn="ctr"/>
                      <a:r>
                        <a:rPr lang="en-US" sz="2400" dirty="0"/>
                        <a:t>R</a:t>
                      </a:r>
                      <a:r>
                        <a:rPr lang="en-US" sz="2400" baseline="30000" dirty="0"/>
                        <a:t>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MAE</a:t>
                      </a:r>
                    </a:p>
                  </a:txBody>
                  <a:tcPr anchor="ctr"/>
                </a:tc>
                <a:tc>
                  <a:txBody>
                    <a:bodyPr/>
                    <a:lstStyle/>
                    <a:p>
                      <a:pPr algn="ctr"/>
                      <a:endParaRPr lang="en-GB" sz="2400" kern="1200" dirty="0">
                        <a:solidFill>
                          <a:schemeClr val="dk1"/>
                        </a:solidFill>
                        <a:effectLst/>
                        <a:latin typeface="+mn-lt"/>
                        <a:ea typeface="+mn-ea"/>
                        <a:cs typeface="+mn-cs"/>
                      </a:endParaRPr>
                    </a:p>
                    <a:p>
                      <a:pPr algn="ctr"/>
                      <a:r>
                        <a:rPr lang="en-GB" sz="2400" kern="1200" dirty="0">
                          <a:solidFill>
                            <a:schemeClr val="dk1"/>
                          </a:solidFill>
                          <a:effectLst/>
                          <a:latin typeface="+mn-lt"/>
                          <a:ea typeface="+mn-ea"/>
                          <a:cs typeface="+mn-cs"/>
                        </a:rPr>
                        <a:t>14.8373</a:t>
                      </a:r>
                    </a:p>
                    <a:p>
                      <a:pPr algn="ctr"/>
                      <a:r>
                        <a:rPr lang="en-GB" sz="2400" kern="1200" dirty="0">
                          <a:solidFill>
                            <a:schemeClr val="dk1"/>
                          </a:solidFill>
                          <a:effectLst/>
                          <a:latin typeface="+mn-lt"/>
                          <a:ea typeface="+mn-ea"/>
                          <a:cs typeface="+mn-cs"/>
                        </a:rPr>
                        <a:t>0.85417</a:t>
                      </a:r>
                    </a:p>
                    <a:p>
                      <a:pPr algn="ctr"/>
                      <a:r>
                        <a:rPr lang="en-GB" sz="2400" kern="1200" dirty="0">
                          <a:solidFill>
                            <a:schemeClr val="dk1"/>
                          </a:solidFill>
                          <a:effectLst/>
                          <a:latin typeface="+mn-lt"/>
                          <a:ea typeface="+mn-ea"/>
                          <a:cs typeface="+mn-cs"/>
                        </a:rPr>
                        <a:t>11.2754</a:t>
                      </a:r>
                      <a:endParaRPr lang="en-US" sz="2400" dirty="0"/>
                    </a:p>
                  </a:txBody>
                  <a:tcPr anchor="ctr"/>
                </a:tc>
                <a:tc>
                  <a:txBody>
                    <a:bodyPr/>
                    <a:lstStyle/>
                    <a:p>
                      <a:pPr algn="ctr"/>
                      <a:endParaRPr lang="en-GB" sz="2400" kern="1200" dirty="0">
                        <a:solidFill>
                          <a:schemeClr val="dk1"/>
                        </a:solidFill>
                        <a:effectLst/>
                        <a:latin typeface="+mn-lt"/>
                        <a:ea typeface="+mn-ea"/>
                        <a:cs typeface="+mn-cs"/>
                      </a:endParaRPr>
                    </a:p>
                    <a:p>
                      <a:pPr algn="ctr"/>
                      <a:r>
                        <a:rPr lang="en-GB" sz="2400" kern="1200" dirty="0">
                          <a:solidFill>
                            <a:schemeClr val="dk1"/>
                          </a:solidFill>
                          <a:effectLst/>
                          <a:latin typeface="+mn-lt"/>
                          <a:ea typeface="+mn-ea"/>
                          <a:cs typeface="+mn-cs"/>
                        </a:rPr>
                        <a:t>25.0329</a:t>
                      </a:r>
                    </a:p>
                    <a:p>
                      <a:pPr algn="ctr"/>
                      <a:r>
                        <a:rPr lang="en-GB" sz="2400" kern="1200" dirty="0">
                          <a:solidFill>
                            <a:schemeClr val="dk1"/>
                          </a:solidFill>
                          <a:effectLst/>
                          <a:latin typeface="+mn-lt"/>
                          <a:ea typeface="+mn-ea"/>
                          <a:cs typeface="+mn-cs"/>
                        </a:rPr>
                        <a:t>0.8612</a:t>
                      </a:r>
                    </a:p>
                    <a:p>
                      <a:pPr algn="ctr"/>
                      <a:r>
                        <a:rPr lang="en-GB" sz="2400" kern="1200" dirty="0">
                          <a:solidFill>
                            <a:schemeClr val="dk1"/>
                          </a:solidFill>
                          <a:effectLst/>
                          <a:latin typeface="+mn-lt"/>
                          <a:ea typeface="+mn-ea"/>
                          <a:cs typeface="+mn-cs"/>
                        </a:rPr>
                        <a:t>21.4694</a:t>
                      </a:r>
                      <a:endParaRPr lang="en-US" sz="2400" dirty="0"/>
                    </a:p>
                  </a:txBody>
                  <a:tcPr anchor="ctr"/>
                </a:tc>
                <a:tc>
                  <a:txBody>
                    <a:bodyPr/>
                    <a:lstStyle/>
                    <a:p>
                      <a:pPr algn="ctr"/>
                      <a:endParaRPr lang="en-US" sz="2400" dirty="0"/>
                    </a:p>
                    <a:p>
                      <a:pPr algn="ctr"/>
                      <a:r>
                        <a:rPr lang="en-US" sz="2400" b="0" dirty="0"/>
                        <a:t>25.871</a:t>
                      </a:r>
                    </a:p>
                    <a:p>
                      <a:pPr algn="ctr"/>
                      <a:r>
                        <a:rPr lang="en-US" sz="2400" b="0" dirty="0"/>
                        <a:t>0.6024</a:t>
                      </a:r>
                    </a:p>
                    <a:p>
                      <a:pPr algn="ctr"/>
                      <a:r>
                        <a:rPr lang="en-US" sz="2400" b="0" dirty="0"/>
                        <a:t>19.2860</a:t>
                      </a:r>
                    </a:p>
                  </a:txBody>
                  <a:tcPr anchor="ctr"/>
                </a:tc>
                <a:extLst>
                  <a:ext uri="{0D108BD9-81ED-4DB2-BD59-A6C34878D82A}">
                    <a16:rowId xmlns:a16="http://schemas.microsoft.com/office/drawing/2014/main" val="214206905"/>
                  </a:ext>
                </a:extLst>
              </a:tr>
            </a:tbl>
          </a:graphicData>
        </a:graphic>
      </p:graphicFrame>
      <p:sp>
        <p:nvSpPr>
          <p:cNvPr id="5" name="5-Point Star 4">
            <a:extLst>
              <a:ext uri="{FF2B5EF4-FFF2-40B4-BE49-F238E27FC236}">
                <a16:creationId xmlns:a16="http://schemas.microsoft.com/office/drawing/2014/main" id="{10156714-0830-FC4C-B14D-38F4B240EBF3}"/>
              </a:ext>
            </a:extLst>
          </p:cNvPr>
          <p:cNvSpPr/>
          <p:nvPr/>
        </p:nvSpPr>
        <p:spPr>
          <a:xfrm>
            <a:off x="430644" y="3170272"/>
            <a:ext cx="1463617" cy="1264477"/>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907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12448" y="412466"/>
            <a:ext cx="10428760" cy="1039712"/>
          </a:xfrm>
        </p:spPr>
        <p:txBody>
          <a:bodyPr>
            <a:normAutofit/>
          </a:bodyPr>
          <a:lstStyle/>
          <a:p>
            <a:pPr lvl="0"/>
            <a:r>
              <a:rPr lang="en-GB" dirty="0">
                <a:solidFill>
                  <a:schemeClr val="tx2"/>
                </a:solidFill>
              </a:rPr>
              <a:t>Predicting the latitude</a:t>
            </a:r>
            <a:endParaRPr lang="en-GB" dirty="0"/>
          </a:p>
        </p:txBody>
      </p:sp>
      <p:sp>
        <p:nvSpPr>
          <p:cNvPr id="2" name="TextBox 1">
            <a:extLst>
              <a:ext uri="{FF2B5EF4-FFF2-40B4-BE49-F238E27FC236}">
                <a16:creationId xmlns:a16="http://schemas.microsoft.com/office/drawing/2014/main" id="{5CB41EA4-6811-564C-B960-87CED8D717B3}"/>
              </a:ext>
            </a:extLst>
          </p:cNvPr>
          <p:cNvSpPr txBox="1"/>
          <p:nvPr/>
        </p:nvSpPr>
        <p:spPr>
          <a:xfrm>
            <a:off x="1233295" y="1828244"/>
            <a:ext cx="4521568" cy="461665"/>
          </a:xfrm>
          <a:prstGeom prst="rect">
            <a:avLst/>
          </a:prstGeom>
          <a:noFill/>
        </p:spPr>
        <p:txBody>
          <a:bodyPr wrap="square" rtlCol="0">
            <a:spAutoFit/>
          </a:bodyPr>
          <a:lstStyle/>
          <a:p>
            <a:r>
              <a:rPr lang="en-US" sz="2400" dirty="0"/>
              <a:t>Split the training set into three</a:t>
            </a:r>
          </a:p>
        </p:txBody>
      </p:sp>
      <p:sp>
        <p:nvSpPr>
          <p:cNvPr id="17" name="TextBox 16">
            <a:extLst>
              <a:ext uri="{FF2B5EF4-FFF2-40B4-BE49-F238E27FC236}">
                <a16:creationId xmlns:a16="http://schemas.microsoft.com/office/drawing/2014/main" id="{AC235D94-DD0C-CE4C-80EB-5556E8B2207D}"/>
              </a:ext>
            </a:extLst>
          </p:cNvPr>
          <p:cNvSpPr txBox="1"/>
          <p:nvPr/>
        </p:nvSpPr>
        <p:spPr>
          <a:xfrm>
            <a:off x="5927885" y="2911986"/>
            <a:ext cx="2104889" cy="1200329"/>
          </a:xfrm>
          <a:prstGeom prst="rect">
            <a:avLst/>
          </a:prstGeom>
          <a:noFill/>
        </p:spPr>
        <p:txBody>
          <a:bodyPr wrap="square" rtlCol="0">
            <a:spAutoFit/>
          </a:bodyPr>
          <a:lstStyle/>
          <a:p>
            <a:r>
              <a:rPr lang="en-US" sz="2400" dirty="0"/>
              <a:t>RF and GBM models for each building</a:t>
            </a:r>
          </a:p>
        </p:txBody>
      </p:sp>
      <p:sp>
        <p:nvSpPr>
          <p:cNvPr id="18" name="Right Arrow 17">
            <a:extLst>
              <a:ext uri="{FF2B5EF4-FFF2-40B4-BE49-F238E27FC236}">
                <a16:creationId xmlns:a16="http://schemas.microsoft.com/office/drawing/2014/main" id="{F8021C75-4355-1641-9D54-C20C64251ACE}"/>
              </a:ext>
            </a:extLst>
          </p:cNvPr>
          <p:cNvSpPr/>
          <p:nvPr/>
        </p:nvSpPr>
        <p:spPr>
          <a:xfrm>
            <a:off x="5233828" y="3253454"/>
            <a:ext cx="736648" cy="459586"/>
          </a:xfrm>
          <a:prstGeom prst="right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B0AA1CC3-9453-5F46-9D2E-59690D2CCE75}"/>
              </a:ext>
            </a:extLst>
          </p:cNvPr>
          <p:cNvPicPr>
            <a:picLocks noChangeAspect="1"/>
          </p:cNvPicPr>
          <p:nvPr/>
        </p:nvPicPr>
        <p:blipFill>
          <a:blip r:embed="rId3">
            <a:duotone>
              <a:prstClr val="black"/>
              <a:schemeClr val="accent2">
                <a:tint val="45000"/>
                <a:satMod val="400000"/>
              </a:schemeClr>
            </a:duotone>
          </a:blip>
          <a:stretch>
            <a:fillRect/>
          </a:stretch>
        </p:blipFill>
        <p:spPr>
          <a:xfrm>
            <a:off x="3688622" y="2397066"/>
            <a:ext cx="1441388" cy="1046789"/>
          </a:xfrm>
          <a:prstGeom prst="rect">
            <a:avLst/>
          </a:prstGeom>
        </p:spPr>
      </p:pic>
      <p:sp>
        <p:nvSpPr>
          <p:cNvPr id="34" name="TextBox 33">
            <a:extLst>
              <a:ext uri="{FF2B5EF4-FFF2-40B4-BE49-F238E27FC236}">
                <a16:creationId xmlns:a16="http://schemas.microsoft.com/office/drawing/2014/main" id="{AF6C6DB6-B114-6D4E-BB07-B043AD10FD1C}"/>
              </a:ext>
            </a:extLst>
          </p:cNvPr>
          <p:cNvSpPr txBox="1"/>
          <p:nvPr/>
        </p:nvSpPr>
        <p:spPr>
          <a:xfrm>
            <a:off x="2261937" y="3465095"/>
            <a:ext cx="184731" cy="369332"/>
          </a:xfrm>
          <a:prstGeom prst="rect">
            <a:avLst/>
          </a:prstGeom>
          <a:noFill/>
        </p:spPr>
        <p:txBody>
          <a:bodyPr wrap="none" rtlCol="0">
            <a:spAutoFit/>
          </a:bodyPr>
          <a:lstStyle/>
          <a:p>
            <a:endParaRPr lang="en-US" dirty="0"/>
          </a:p>
        </p:txBody>
      </p:sp>
      <p:sp>
        <p:nvSpPr>
          <p:cNvPr id="43" name="TextBox 42">
            <a:extLst>
              <a:ext uri="{FF2B5EF4-FFF2-40B4-BE49-F238E27FC236}">
                <a16:creationId xmlns:a16="http://schemas.microsoft.com/office/drawing/2014/main" id="{B214B2C0-E2CB-B641-A119-05E44425E2FD}"/>
              </a:ext>
            </a:extLst>
          </p:cNvPr>
          <p:cNvSpPr txBox="1"/>
          <p:nvPr/>
        </p:nvSpPr>
        <p:spPr>
          <a:xfrm>
            <a:off x="8774957" y="1568113"/>
            <a:ext cx="3107191" cy="1631216"/>
          </a:xfrm>
          <a:prstGeom prst="rect">
            <a:avLst/>
          </a:prstGeom>
          <a:noFill/>
        </p:spPr>
        <p:txBody>
          <a:bodyPr wrap="square" rtlCol="0">
            <a:spAutoFit/>
          </a:bodyPr>
          <a:lstStyle/>
          <a:p>
            <a:r>
              <a:rPr lang="en-US" sz="2400" dirty="0"/>
              <a:t>Model applied to the validation set to predict the latitude</a:t>
            </a:r>
          </a:p>
          <a:p>
            <a:endParaRPr lang="en-US" sz="2800" dirty="0"/>
          </a:p>
        </p:txBody>
      </p:sp>
      <p:sp>
        <p:nvSpPr>
          <p:cNvPr id="58" name="TextBox 57">
            <a:extLst>
              <a:ext uri="{FF2B5EF4-FFF2-40B4-BE49-F238E27FC236}">
                <a16:creationId xmlns:a16="http://schemas.microsoft.com/office/drawing/2014/main" id="{EBC250A1-BED9-444D-84E9-4D623FC2F016}"/>
              </a:ext>
            </a:extLst>
          </p:cNvPr>
          <p:cNvSpPr txBox="1"/>
          <p:nvPr/>
        </p:nvSpPr>
        <p:spPr>
          <a:xfrm>
            <a:off x="162313" y="2700223"/>
            <a:ext cx="1352389" cy="369332"/>
          </a:xfrm>
          <a:prstGeom prst="rect">
            <a:avLst/>
          </a:prstGeom>
          <a:noFill/>
        </p:spPr>
        <p:txBody>
          <a:bodyPr wrap="square" rtlCol="0">
            <a:spAutoFit/>
          </a:bodyPr>
          <a:lstStyle/>
          <a:p>
            <a:r>
              <a:rPr lang="en-US" dirty="0"/>
              <a:t>Building 0</a:t>
            </a:r>
          </a:p>
        </p:txBody>
      </p:sp>
      <p:sp>
        <p:nvSpPr>
          <p:cNvPr id="59" name="TextBox 58">
            <a:extLst>
              <a:ext uri="{FF2B5EF4-FFF2-40B4-BE49-F238E27FC236}">
                <a16:creationId xmlns:a16="http://schemas.microsoft.com/office/drawing/2014/main" id="{47C7AF67-1199-4445-871C-E621E49F013C}"/>
              </a:ext>
            </a:extLst>
          </p:cNvPr>
          <p:cNvSpPr txBox="1"/>
          <p:nvPr/>
        </p:nvSpPr>
        <p:spPr>
          <a:xfrm>
            <a:off x="136254" y="4921661"/>
            <a:ext cx="1352389" cy="369332"/>
          </a:xfrm>
          <a:prstGeom prst="rect">
            <a:avLst/>
          </a:prstGeom>
          <a:noFill/>
        </p:spPr>
        <p:txBody>
          <a:bodyPr wrap="square" rtlCol="0">
            <a:spAutoFit/>
          </a:bodyPr>
          <a:lstStyle/>
          <a:p>
            <a:r>
              <a:rPr lang="en-US" dirty="0"/>
              <a:t>Building 2</a:t>
            </a:r>
          </a:p>
        </p:txBody>
      </p:sp>
      <p:sp>
        <p:nvSpPr>
          <p:cNvPr id="62" name="TextBox 61">
            <a:extLst>
              <a:ext uri="{FF2B5EF4-FFF2-40B4-BE49-F238E27FC236}">
                <a16:creationId xmlns:a16="http://schemas.microsoft.com/office/drawing/2014/main" id="{DEAA5B91-E8DC-EE43-9B2E-AF87A4DB33F6}"/>
              </a:ext>
            </a:extLst>
          </p:cNvPr>
          <p:cNvSpPr txBox="1"/>
          <p:nvPr/>
        </p:nvSpPr>
        <p:spPr>
          <a:xfrm>
            <a:off x="128618" y="3795820"/>
            <a:ext cx="1352389" cy="369332"/>
          </a:xfrm>
          <a:prstGeom prst="rect">
            <a:avLst/>
          </a:prstGeom>
          <a:noFill/>
        </p:spPr>
        <p:txBody>
          <a:bodyPr wrap="square" rtlCol="0">
            <a:spAutoFit/>
          </a:bodyPr>
          <a:lstStyle/>
          <a:p>
            <a:r>
              <a:rPr lang="en-US" dirty="0"/>
              <a:t>Building 1</a:t>
            </a:r>
          </a:p>
        </p:txBody>
      </p:sp>
      <p:sp>
        <p:nvSpPr>
          <p:cNvPr id="65" name="TextBox 64">
            <a:extLst>
              <a:ext uri="{FF2B5EF4-FFF2-40B4-BE49-F238E27FC236}">
                <a16:creationId xmlns:a16="http://schemas.microsoft.com/office/drawing/2014/main" id="{1FBCD03D-4F6B-EB45-BE8F-6124E5B1CF13}"/>
              </a:ext>
            </a:extLst>
          </p:cNvPr>
          <p:cNvSpPr txBox="1"/>
          <p:nvPr/>
        </p:nvSpPr>
        <p:spPr>
          <a:xfrm>
            <a:off x="10873334" y="4072958"/>
            <a:ext cx="1352389" cy="646331"/>
          </a:xfrm>
          <a:prstGeom prst="rect">
            <a:avLst/>
          </a:prstGeom>
          <a:noFill/>
        </p:spPr>
        <p:txBody>
          <a:bodyPr wrap="square" rtlCol="0">
            <a:spAutoFit/>
          </a:bodyPr>
          <a:lstStyle/>
          <a:p>
            <a:r>
              <a:rPr lang="en-US" dirty="0"/>
              <a:t>Latitude  Building 2</a:t>
            </a:r>
          </a:p>
        </p:txBody>
      </p:sp>
      <p:sp>
        <p:nvSpPr>
          <p:cNvPr id="66" name="TextBox 65">
            <a:extLst>
              <a:ext uri="{FF2B5EF4-FFF2-40B4-BE49-F238E27FC236}">
                <a16:creationId xmlns:a16="http://schemas.microsoft.com/office/drawing/2014/main" id="{2CE13C5A-5D92-0D4D-B5DD-6AFC9DB389DB}"/>
              </a:ext>
            </a:extLst>
          </p:cNvPr>
          <p:cNvSpPr txBox="1"/>
          <p:nvPr/>
        </p:nvSpPr>
        <p:spPr>
          <a:xfrm>
            <a:off x="9606378" y="4055771"/>
            <a:ext cx="1352389" cy="646331"/>
          </a:xfrm>
          <a:prstGeom prst="rect">
            <a:avLst/>
          </a:prstGeom>
          <a:noFill/>
        </p:spPr>
        <p:txBody>
          <a:bodyPr wrap="square" rtlCol="0">
            <a:spAutoFit/>
          </a:bodyPr>
          <a:lstStyle/>
          <a:p>
            <a:r>
              <a:rPr lang="en-US" dirty="0"/>
              <a:t>Latitude Building 1</a:t>
            </a:r>
          </a:p>
        </p:txBody>
      </p:sp>
      <p:sp>
        <p:nvSpPr>
          <p:cNvPr id="67" name="TextBox 66">
            <a:extLst>
              <a:ext uri="{FF2B5EF4-FFF2-40B4-BE49-F238E27FC236}">
                <a16:creationId xmlns:a16="http://schemas.microsoft.com/office/drawing/2014/main" id="{BEFE2215-8455-7847-88C5-01FFA1E7A4DD}"/>
              </a:ext>
            </a:extLst>
          </p:cNvPr>
          <p:cNvSpPr txBox="1"/>
          <p:nvPr/>
        </p:nvSpPr>
        <p:spPr>
          <a:xfrm>
            <a:off x="8353945" y="4055771"/>
            <a:ext cx="1352389" cy="646331"/>
          </a:xfrm>
          <a:prstGeom prst="rect">
            <a:avLst/>
          </a:prstGeom>
          <a:noFill/>
        </p:spPr>
        <p:txBody>
          <a:bodyPr wrap="square" rtlCol="0">
            <a:spAutoFit/>
          </a:bodyPr>
          <a:lstStyle/>
          <a:p>
            <a:r>
              <a:rPr lang="en-US" dirty="0"/>
              <a:t>Latitude </a:t>
            </a:r>
            <a:br>
              <a:rPr lang="en-US" dirty="0"/>
            </a:br>
            <a:r>
              <a:rPr lang="en-US" dirty="0"/>
              <a:t>Building 0</a:t>
            </a:r>
          </a:p>
        </p:txBody>
      </p:sp>
      <p:pic>
        <p:nvPicPr>
          <p:cNvPr id="26" name="Picture 25">
            <a:extLst>
              <a:ext uri="{FF2B5EF4-FFF2-40B4-BE49-F238E27FC236}">
                <a16:creationId xmlns:a16="http://schemas.microsoft.com/office/drawing/2014/main" id="{493A56E0-8122-664A-81B4-E435AF9AD0A4}"/>
              </a:ext>
            </a:extLst>
          </p:cNvPr>
          <p:cNvPicPr>
            <a:picLocks noChangeAspect="1"/>
          </p:cNvPicPr>
          <p:nvPr/>
        </p:nvPicPr>
        <p:blipFill>
          <a:blip r:embed="rId4"/>
          <a:stretch>
            <a:fillRect/>
          </a:stretch>
        </p:blipFill>
        <p:spPr>
          <a:xfrm>
            <a:off x="2589096" y="2397066"/>
            <a:ext cx="1011674" cy="1068029"/>
          </a:xfrm>
          <a:prstGeom prst="rect">
            <a:avLst/>
          </a:prstGeom>
        </p:spPr>
      </p:pic>
      <p:pic>
        <p:nvPicPr>
          <p:cNvPr id="27" name="Picture 26">
            <a:extLst>
              <a:ext uri="{FF2B5EF4-FFF2-40B4-BE49-F238E27FC236}">
                <a16:creationId xmlns:a16="http://schemas.microsoft.com/office/drawing/2014/main" id="{B9A6356C-4B1D-2044-A978-EF69BB976D50}"/>
              </a:ext>
            </a:extLst>
          </p:cNvPr>
          <p:cNvPicPr>
            <a:picLocks noChangeAspect="1"/>
          </p:cNvPicPr>
          <p:nvPr/>
        </p:nvPicPr>
        <p:blipFill>
          <a:blip r:embed="rId4"/>
          <a:stretch>
            <a:fillRect/>
          </a:stretch>
        </p:blipFill>
        <p:spPr>
          <a:xfrm>
            <a:off x="2573054" y="3443855"/>
            <a:ext cx="1018935" cy="1075695"/>
          </a:xfrm>
          <a:prstGeom prst="rect">
            <a:avLst/>
          </a:prstGeom>
        </p:spPr>
      </p:pic>
      <p:pic>
        <p:nvPicPr>
          <p:cNvPr id="28" name="Picture 27">
            <a:extLst>
              <a:ext uri="{FF2B5EF4-FFF2-40B4-BE49-F238E27FC236}">
                <a16:creationId xmlns:a16="http://schemas.microsoft.com/office/drawing/2014/main" id="{87AB772F-5118-8746-A940-00E129AE882B}"/>
              </a:ext>
            </a:extLst>
          </p:cNvPr>
          <p:cNvPicPr>
            <a:picLocks noChangeAspect="1"/>
          </p:cNvPicPr>
          <p:nvPr/>
        </p:nvPicPr>
        <p:blipFill>
          <a:blip r:embed="rId4"/>
          <a:stretch>
            <a:fillRect/>
          </a:stretch>
        </p:blipFill>
        <p:spPr>
          <a:xfrm>
            <a:off x="2547026" y="4535984"/>
            <a:ext cx="1036765" cy="1094518"/>
          </a:xfrm>
          <a:prstGeom prst="rect">
            <a:avLst/>
          </a:prstGeom>
        </p:spPr>
      </p:pic>
      <p:pic>
        <p:nvPicPr>
          <p:cNvPr id="4" name="Picture 3">
            <a:extLst>
              <a:ext uri="{FF2B5EF4-FFF2-40B4-BE49-F238E27FC236}">
                <a16:creationId xmlns:a16="http://schemas.microsoft.com/office/drawing/2014/main" id="{BC38AC62-5AFF-8E48-B7BE-BDA5F6C89955}"/>
              </a:ext>
            </a:extLst>
          </p:cNvPr>
          <p:cNvPicPr>
            <a:picLocks noChangeAspect="1"/>
          </p:cNvPicPr>
          <p:nvPr/>
        </p:nvPicPr>
        <p:blipFill>
          <a:blip r:embed="rId5">
            <a:duotone>
              <a:schemeClr val="bg2">
                <a:shade val="45000"/>
                <a:satMod val="135000"/>
              </a:schemeClr>
              <a:prstClr val="white"/>
            </a:duotone>
          </a:blip>
          <a:stretch>
            <a:fillRect/>
          </a:stretch>
        </p:blipFill>
        <p:spPr>
          <a:xfrm>
            <a:off x="8337757" y="2920689"/>
            <a:ext cx="1142693" cy="1142693"/>
          </a:xfrm>
          <a:prstGeom prst="rect">
            <a:avLst/>
          </a:prstGeom>
        </p:spPr>
      </p:pic>
      <p:pic>
        <p:nvPicPr>
          <p:cNvPr id="33" name="Picture 32">
            <a:extLst>
              <a:ext uri="{FF2B5EF4-FFF2-40B4-BE49-F238E27FC236}">
                <a16:creationId xmlns:a16="http://schemas.microsoft.com/office/drawing/2014/main" id="{A0237C92-D8DA-1647-AE6C-846510B66B38}"/>
              </a:ext>
            </a:extLst>
          </p:cNvPr>
          <p:cNvPicPr>
            <a:picLocks noChangeAspect="1"/>
          </p:cNvPicPr>
          <p:nvPr/>
        </p:nvPicPr>
        <p:blipFill>
          <a:blip r:embed="rId5">
            <a:duotone>
              <a:schemeClr val="accent1">
                <a:shade val="45000"/>
                <a:satMod val="135000"/>
              </a:schemeClr>
              <a:prstClr val="white"/>
            </a:duotone>
          </a:blip>
          <a:stretch>
            <a:fillRect/>
          </a:stretch>
        </p:blipFill>
        <p:spPr>
          <a:xfrm>
            <a:off x="9563333" y="2913078"/>
            <a:ext cx="1142693" cy="1142693"/>
          </a:xfrm>
          <a:prstGeom prst="rect">
            <a:avLst/>
          </a:prstGeom>
        </p:spPr>
      </p:pic>
      <p:pic>
        <p:nvPicPr>
          <p:cNvPr id="37" name="Picture 36">
            <a:extLst>
              <a:ext uri="{FF2B5EF4-FFF2-40B4-BE49-F238E27FC236}">
                <a16:creationId xmlns:a16="http://schemas.microsoft.com/office/drawing/2014/main" id="{FE4268EF-C69C-F147-BDDD-21CD139ACDEB}"/>
              </a:ext>
            </a:extLst>
          </p:cNvPr>
          <p:cNvPicPr>
            <a:picLocks noChangeAspect="1"/>
          </p:cNvPicPr>
          <p:nvPr/>
        </p:nvPicPr>
        <p:blipFill>
          <a:blip r:embed="rId5">
            <a:duotone>
              <a:schemeClr val="accent2">
                <a:shade val="45000"/>
                <a:satMod val="135000"/>
              </a:schemeClr>
              <a:prstClr val="white"/>
            </a:duotone>
          </a:blip>
          <a:stretch>
            <a:fillRect/>
          </a:stretch>
        </p:blipFill>
        <p:spPr>
          <a:xfrm>
            <a:off x="10822555" y="2881942"/>
            <a:ext cx="1142693" cy="1142693"/>
          </a:xfrm>
          <a:prstGeom prst="rect">
            <a:avLst/>
          </a:prstGeom>
        </p:spPr>
      </p:pic>
      <p:pic>
        <p:nvPicPr>
          <p:cNvPr id="41" name="Picture 40">
            <a:extLst>
              <a:ext uri="{FF2B5EF4-FFF2-40B4-BE49-F238E27FC236}">
                <a16:creationId xmlns:a16="http://schemas.microsoft.com/office/drawing/2014/main" id="{C57D56CA-0426-8046-A16E-59B37519A480}"/>
              </a:ext>
            </a:extLst>
          </p:cNvPr>
          <p:cNvPicPr>
            <a:picLocks noChangeAspect="1"/>
          </p:cNvPicPr>
          <p:nvPr/>
        </p:nvPicPr>
        <p:blipFill>
          <a:blip r:embed="rId6"/>
          <a:stretch>
            <a:fillRect/>
          </a:stretch>
        </p:blipFill>
        <p:spPr>
          <a:xfrm>
            <a:off x="1212097" y="2383721"/>
            <a:ext cx="1097024" cy="1097024"/>
          </a:xfrm>
          <a:prstGeom prst="rect">
            <a:avLst/>
          </a:prstGeom>
        </p:spPr>
      </p:pic>
      <p:pic>
        <p:nvPicPr>
          <p:cNvPr id="44" name="Picture 43">
            <a:extLst>
              <a:ext uri="{FF2B5EF4-FFF2-40B4-BE49-F238E27FC236}">
                <a16:creationId xmlns:a16="http://schemas.microsoft.com/office/drawing/2014/main" id="{FE99D40B-D843-AD4D-BDA8-C134385452C4}"/>
              </a:ext>
            </a:extLst>
          </p:cNvPr>
          <p:cNvPicPr>
            <a:picLocks noChangeAspect="1"/>
          </p:cNvPicPr>
          <p:nvPr/>
        </p:nvPicPr>
        <p:blipFill>
          <a:blip r:embed="rId6"/>
          <a:stretch>
            <a:fillRect/>
          </a:stretch>
        </p:blipFill>
        <p:spPr>
          <a:xfrm>
            <a:off x="1219616" y="3522750"/>
            <a:ext cx="1097024" cy="1097024"/>
          </a:xfrm>
          <a:prstGeom prst="rect">
            <a:avLst/>
          </a:prstGeom>
        </p:spPr>
      </p:pic>
      <p:pic>
        <p:nvPicPr>
          <p:cNvPr id="45" name="Picture 44">
            <a:extLst>
              <a:ext uri="{FF2B5EF4-FFF2-40B4-BE49-F238E27FC236}">
                <a16:creationId xmlns:a16="http://schemas.microsoft.com/office/drawing/2014/main" id="{52B041E6-FD99-AB46-AF69-7B7BCE6DFF1A}"/>
              </a:ext>
            </a:extLst>
          </p:cNvPr>
          <p:cNvPicPr>
            <a:picLocks noChangeAspect="1"/>
          </p:cNvPicPr>
          <p:nvPr/>
        </p:nvPicPr>
        <p:blipFill>
          <a:blip r:embed="rId6"/>
          <a:stretch>
            <a:fillRect/>
          </a:stretch>
        </p:blipFill>
        <p:spPr>
          <a:xfrm>
            <a:off x="1227135" y="4661779"/>
            <a:ext cx="1097024" cy="1097024"/>
          </a:xfrm>
          <a:prstGeom prst="rect">
            <a:avLst/>
          </a:prstGeom>
        </p:spPr>
      </p:pic>
      <p:sp>
        <p:nvSpPr>
          <p:cNvPr id="32" name="Right Arrow 31">
            <a:extLst>
              <a:ext uri="{FF2B5EF4-FFF2-40B4-BE49-F238E27FC236}">
                <a16:creationId xmlns:a16="http://schemas.microsoft.com/office/drawing/2014/main" id="{B5A8F4E1-3E75-3E4B-9F94-BE41CB22EDB9}"/>
              </a:ext>
            </a:extLst>
          </p:cNvPr>
          <p:cNvSpPr/>
          <p:nvPr/>
        </p:nvSpPr>
        <p:spPr>
          <a:xfrm>
            <a:off x="7488123" y="3281834"/>
            <a:ext cx="736648" cy="459586"/>
          </a:xfrm>
          <a:prstGeom prst="right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B6FB843-F637-154C-A833-4ABE3EC5D9F6}"/>
              </a:ext>
            </a:extLst>
          </p:cNvPr>
          <p:cNvPicPr>
            <a:picLocks noChangeAspect="1"/>
          </p:cNvPicPr>
          <p:nvPr/>
        </p:nvPicPr>
        <p:blipFill>
          <a:blip r:embed="rId3">
            <a:duotone>
              <a:prstClr val="black"/>
              <a:schemeClr val="accent2">
                <a:tint val="45000"/>
                <a:satMod val="400000"/>
              </a:schemeClr>
            </a:duotone>
          </a:blip>
          <a:stretch>
            <a:fillRect/>
          </a:stretch>
        </p:blipFill>
        <p:spPr>
          <a:xfrm>
            <a:off x="3752854" y="3568942"/>
            <a:ext cx="1308951" cy="950607"/>
          </a:xfrm>
          <a:prstGeom prst="rect">
            <a:avLst/>
          </a:prstGeom>
        </p:spPr>
      </p:pic>
      <p:pic>
        <p:nvPicPr>
          <p:cNvPr id="47" name="Picture 46">
            <a:extLst>
              <a:ext uri="{FF2B5EF4-FFF2-40B4-BE49-F238E27FC236}">
                <a16:creationId xmlns:a16="http://schemas.microsoft.com/office/drawing/2014/main" id="{D5ECB7B9-6438-7343-9CF7-1AE958A01F72}"/>
              </a:ext>
            </a:extLst>
          </p:cNvPr>
          <p:cNvPicPr>
            <a:picLocks noChangeAspect="1"/>
          </p:cNvPicPr>
          <p:nvPr/>
        </p:nvPicPr>
        <p:blipFill>
          <a:blip r:embed="rId3">
            <a:duotone>
              <a:prstClr val="black"/>
              <a:schemeClr val="accent2">
                <a:tint val="45000"/>
                <a:satMod val="400000"/>
              </a:schemeClr>
            </a:duotone>
          </a:blip>
          <a:stretch>
            <a:fillRect/>
          </a:stretch>
        </p:blipFill>
        <p:spPr>
          <a:xfrm>
            <a:off x="3840794" y="4629410"/>
            <a:ext cx="1218483" cy="884906"/>
          </a:xfrm>
          <a:prstGeom prst="rect">
            <a:avLst/>
          </a:prstGeom>
        </p:spPr>
      </p:pic>
    </p:spTree>
    <p:extLst>
      <p:ext uri="{BB962C8B-B14F-4D97-AF65-F5344CB8AC3E}">
        <p14:creationId xmlns:p14="http://schemas.microsoft.com/office/powerpoint/2010/main" val="3181842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animBg="1"/>
      <p:bldP spid="43" grpId="0"/>
      <p:bldP spid="58" grpId="0"/>
      <p:bldP spid="59" grpId="0"/>
      <p:bldP spid="62" grpId="0"/>
      <p:bldP spid="65" grpId="0"/>
      <p:bldP spid="66" grpId="0"/>
      <p:bldP spid="67" grpId="0"/>
      <p:bldP spid="3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1328423" y="160420"/>
            <a:ext cx="9483363" cy="882317"/>
          </a:xfrm>
        </p:spPr>
        <p:txBody>
          <a:bodyPr>
            <a:normAutofit/>
          </a:bodyPr>
          <a:lstStyle/>
          <a:p>
            <a:pPr lvl="0"/>
            <a:r>
              <a:rPr lang="en-GB" dirty="0">
                <a:solidFill>
                  <a:schemeClr val="tx2"/>
                </a:solidFill>
              </a:rPr>
              <a:t>Error rates of the models</a:t>
            </a:r>
          </a:p>
        </p:txBody>
      </p:sp>
      <p:graphicFrame>
        <p:nvGraphicFramePr>
          <p:cNvPr id="4" name="Table 3">
            <a:extLst>
              <a:ext uri="{FF2B5EF4-FFF2-40B4-BE49-F238E27FC236}">
                <a16:creationId xmlns:a16="http://schemas.microsoft.com/office/drawing/2014/main" id="{D38D1E8A-65EE-1F43-A9B3-A3510F215E6B}"/>
              </a:ext>
            </a:extLst>
          </p:cNvPr>
          <p:cNvGraphicFramePr>
            <a:graphicFrameLocks noGrp="1"/>
          </p:cNvGraphicFramePr>
          <p:nvPr>
            <p:extLst>
              <p:ext uri="{D42A27DB-BD31-4B8C-83A1-F6EECF244321}">
                <p14:modId xmlns:p14="http://schemas.microsoft.com/office/powerpoint/2010/main" val="1263517603"/>
              </p:ext>
            </p:extLst>
          </p:nvPr>
        </p:nvGraphicFramePr>
        <p:xfrm>
          <a:off x="1328423" y="1340069"/>
          <a:ext cx="9611125" cy="4924885"/>
        </p:xfrm>
        <a:graphic>
          <a:graphicData uri="http://schemas.openxmlformats.org/drawingml/2006/table">
            <a:tbl>
              <a:tblPr firstRow="1" bandRow="1">
                <a:tableStyleId>{073A0DAA-6AF3-43AB-8588-CEC1D06C72B9}</a:tableStyleId>
              </a:tblPr>
              <a:tblGrid>
                <a:gridCol w="2267911">
                  <a:extLst>
                    <a:ext uri="{9D8B030D-6E8A-4147-A177-3AD203B41FA5}">
                      <a16:colId xmlns:a16="http://schemas.microsoft.com/office/drawing/2014/main" val="3758699943"/>
                    </a:ext>
                  </a:extLst>
                </a:gridCol>
                <a:gridCol w="2389179">
                  <a:extLst>
                    <a:ext uri="{9D8B030D-6E8A-4147-A177-3AD203B41FA5}">
                      <a16:colId xmlns:a16="http://schemas.microsoft.com/office/drawing/2014/main" val="2930119144"/>
                    </a:ext>
                  </a:extLst>
                </a:gridCol>
                <a:gridCol w="2547287">
                  <a:extLst>
                    <a:ext uri="{9D8B030D-6E8A-4147-A177-3AD203B41FA5}">
                      <a16:colId xmlns:a16="http://schemas.microsoft.com/office/drawing/2014/main" val="4034641612"/>
                    </a:ext>
                  </a:extLst>
                </a:gridCol>
                <a:gridCol w="2406748">
                  <a:extLst>
                    <a:ext uri="{9D8B030D-6E8A-4147-A177-3AD203B41FA5}">
                      <a16:colId xmlns:a16="http://schemas.microsoft.com/office/drawing/2014/main" val="3365730919"/>
                    </a:ext>
                  </a:extLst>
                </a:gridCol>
              </a:tblGrid>
              <a:tr h="1592339">
                <a:tc>
                  <a:txBody>
                    <a:bodyPr/>
                    <a:lstStyle/>
                    <a:p>
                      <a:endParaRPr lang="en-US" sz="2400" dirty="0"/>
                    </a:p>
                  </a:txBody>
                  <a:tcPr/>
                </a:tc>
                <a:tc>
                  <a:txBody>
                    <a:bodyPr/>
                    <a:lstStyle/>
                    <a:p>
                      <a:pPr algn="ctr"/>
                      <a:r>
                        <a:rPr lang="en-US" sz="2400" dirty="0"/>
                        <a:t>Building 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Building 1</a:t>
                      </a:r>
                      <a:endParaRPr kumimoji="0" lang="en-US" sz="2400" b="1" i="0" u="none" strike="noStrike" kern="1200" cap="none" spc="0" normalizeH="0" baseline="0" noProof="0" dirty="0">
                        <a:ln>
                          <a:noFill/>
                        </a:ln>
                        <a:solidFill>
                          <a:prstClr val="white"/>
                        </a:solidFill>
                        <a:effectLst/>
                        <a:uLnTx/>
                        <a:uFillTx/>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mn-lt"/>
                          <a:ea typeface="+mn-ea"/>
                          <a:cs typeface="+mn-cs"/>
                        </a:rPr>
                        <a:t>Building 2</a:t>
                      </a:r>
                    </a:p>
                  </a:txBody>
                  <a:tcPr anchor="ctr"/>
                </a:tc>
                <a:extLst>
                  <a:ext uri="{0D108BD9-81ED-4DB2-BD59-A6C34878D82A}">
                    <a16:rowId xmlns:a16="http://schemas.microsoft.com/office/drawing/2014/main" val="980973574"/>
                  </a:ext>
                </a:extLst>
              </a:tr>
              <a:tr h="1778066">
                <a:tc>
                  <a:txBody>
                    <a:bodyPr/>
                    <a:lstStyle/>
                    <a:p>
                      <a:pPr algn="ctr"/>
                      <a:r>
                        <a:rPr lang="en-US" sz="2400" b="1" dirty="0"/>
                        <a:t>RF</a:t>
                      </a:r>
                    </a:p>
                    <a:p>
                      <a:pPr algn="ctr"/>
                      <a:r>
                        <a:rPr lang="en-US" sz="2400" dirty="0"/>
                        <a:t>RMSE</a:t>
                      </a:r>
                    </a:p>
                    <a:p>
                      <a:pPr algn="ctr"/>
                      <a:r>
                        <a:rPr lang="en-US" sz="2400" dirty="0"/>
                        <a:t>R</a:t>
                      </a:r>
                      <a:r>
                        <a:rPr lang="en-US" sz="2400" baseline="30000" dirty="0"/>
                        <a:t>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MAE</a:t>
                      </a:r>
                    </a:p>
                  </a:txBody>
                  <a:tcPr anchor="ctr"/>
                </a:tc>
                <a:tc>
                  <a:txBody>
                    <a:bodyPr/>
                    <a:lstStyle/>
                    <a:p>
                      <a:pPr algn="ctr"/>
                      <a:endParaRPr lang="en-GB" sz="2400" kern="1200" dirty="0">
                        <a:solidFill>
                          <a:schemeClr val="dk1"/>
                        </a:solidFill>
                        <a:effectLst/>
                        <a:latin typeface="+mn-lt"/>
                        <a:ea typeface="+mn-ea"/>
                        <a:cs typeface="+mn-cs"/>
                      </a:endParaRPr>
                    </a:p>
                    <a:p>
                      <a:pPr algn="ctr"/>
                      <a:r>
                        <a:rPr lang="en-GB" sz="2400" kern="1200" dirty="0">
                          <a:solidFill>
                            <a:schemeClr val="dk1"/>
                          </a:solidFill>
                          <a:effectLst/>
                          <a:latin typeface="+mn-lt"/>
                          <a:ea typeface="+mn-ea"/>
                          <a:cs typeface="+mn-cs"/>
                        </a:rPr>
                        <a:t>26.8264</a:t>
                      </a:r>
                      <a:r>
                        <a:rPr lang="en-GB" sz="2400" dirty="0">
                          <a:effectLst/>
                        </a:rPr>
                        <a:t> </a:t>
                      </a:r>
                    </a:p>
                    <a:p>
                      <a:pPr algn="ctr"/>
                      <a:r>
                        <a:rPr lang="en-GB" sz="2400" kern="1200" dirty="0">
                          <a:solidFill>
                            <a:schemeClr val="dk1"/>
                          </a:solidFill>
                          <a:effectLst/>
                          <a:latin typeface="+mn-lt"/>
                          <a:ea typeface="+mn-ea"/>
                          <a:cs typeface="+mn-cs"/>
                        </a:rPr>
                        <a:t>0.7166</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1200" dirty="0">
                          <a:solidFill>
                            <a:schemeClr val="dk1"/>
                          </a:solidFill>
                          <a:effectLst/>
                          <a:latin typeface="+mn-lt"/>
                          <a:ea typeface="+mn-ea"/>
                          <a:cs typeface="+mn-cs"/>
                        </a:rPr>
                        <a:t>23.2988</a:t>
                      </a:r>
                    </a:p>
                  </a:txBody>
                  <a:tcPr anchor="ctr"/>
                </a:tc>
                <a:tc>
                  <a:txBody>
                    <a:bodyPr/>
                    <a:lstStyle/>
                    <a:p>
                      <a:pPr algn="ctr"/>
                      <a:endParaRPr lang="en-GB" sz="2400" kern="1200" dirty="0">
                        <a:solidFill>
                          <a:schemeClr val="dk1"/>
                        </a:solidFill>
                        <a:effectLst/>
                        <a:latin typeface="+mn-lt"/>
                        <a:ea typeface="+mn-ea"/>
                        <a:cs typeface="+mn-cs"/>
                      </a:endParaRPr>
                    </a:p>
                    <a:p>
                      <a:pPr algn="ctr"/>
                      <a:r>
                        <a:rPr lang="en-GB" sz="2400" kern="1200" dirty="0">
                          <a:solidFill>
                            <a:schemeClr val="dk1"/>
                          </a:solidFill>
                          <a:effectLst/>
                          <a:latin typeface="+mn-lt"/>
                          <a:ea typeface="+mn-ea"/>
                          <a:cs typeface="+mn-cs"/>
                        </a:rPr>
                        <a:t>30.4019</a:t>
                      </a:r>
                    </a:p>
                    <a:p>
                      <a:pPr algn="ctr"/>
                      <a:r>
                        <a:rPr lang="en-GB" sz="2400" kern="1200" dirty="0">
                          <a:solidFill>
                            <a:schemeClr val="dk1"/>
                          </a:solidFill>
                          <a:effectLst/>
                          <a:latin typeface="+mn-lt"/>
                          <a:ea typeface="+mn-ea"/>
                          <a:cs typeface="+mn-cs"/>
                        </a:rPr>
                        <a:t>0.7278</a:t>
                      </a:r>
                    </a:p>
                    <a:p>
                      <a:pPr algn="ctr"/>
                      <a:r>
                        <a:rPr lang="en-GB" sz="2400" kern="1200" dirty="0">
                          <a:solidFill>
                            <a:schemeClr val="dk1"/>
                          </a:solidFill>
                          <a:effectLst/>
                          <a:latin typeface="+mn-lt"/>
                          <a:ea typeface="+mn-ea"/>
                          <a:cs typeface="+mn-cs"/>
                        </a:rPr>
                        <a:t>24.7370</a:t>
                      </a:r>
                      <a:endParaRPr lang="en-US" sz="2400" dirty="0"/>
                    </a:p>
                  </a:txBody>
                  <a:tcPr anchor="ctr"/>
                </a:tc>
                <a:tc>
                  <a:txBody>
                    <a:bodyPr/>
                    <a:lstStyle/>
                    <a:p>
                      <a:pPr algn="ctr"/>
                      <a:endParaRPr lang="en-US" sz="2400" dirty="0"/>
                    </a:p>
                    <a:p>
                      <a:pPr algn="ctr"/>
                      <a:r>
                        <a:rPr lang="en-US" sz="2400" dirty="0"/>
                        <a:t>23.9917</a:t>
                      </a:r>
                    </a:p>
                    <a:p>
                      <a:pPr algn="ctr"/>
                      <a:r>
                        <a:rPr lang="en-US" sz="2400" dirty="0"/>
                        <a:t>0.5544</a:t>
                      </a:r>
                    </a:p>
                    <a:p>
                      <a:pPr algn="ctr"/>
                      <a:r>
                        <a:rPr lang="en-US" sz="2400" dirty="0"/>
                        <a:t>16.1968</a:t>
                      </a:r>
                    </a:p>
                  </a:txBody>
                  <a:tcPr anchor="ctr"/>
                </a:tc>
                <a:extLst>
                  <a:ext uri="{0D108BD9-81ED-4DB2-BD59-A6C34878D82A}">
                    <a16:rowId xmlns:a16="http://schemas.microsoft.com/office/drawing/2014/main" val="2098088073"/>
                  </a:ext>
                </a:extLst>
              </a:tr>
              <a:tr h="1500854">
                <a:tc>
                  <a:txBody>
                    <a:bodyPr/>
                    <a:lstStyle/>
                    <a:p>
                      <a:pPr algn="ctr"/>
                      <a:r>
                        <a:rPr lang="en-US" sz="2400" b="1" dirty="0"/>
                        <a:t>GBM</a:t>
                      </a:r>
                    </a:p>
                    <a:p>
                      <a:pPr algn="ctr"/>
                      <a:r>
                        <a:rPr lang="en-US" sz="2400" dirty="0"/>
                        <a:t>RMSE</a:t>
                      </a:r>
                    </a:p>
                    <a:p>
                      <a:pPr algn="ctr"/>
                      <a:r>
                        <a:rPr lang="en-US" sz="2400" dirty="0"/>
                        <a:t>R</a:t>
                      </a:r>
                      <a:r>
                        <a:rPr lang="en-US" sz="2400" baseline="30000" dirty="0"/>
                        <a:t>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MAE</a:t>
                      </a:r>
                    </a:p>
                  </a:txBody>
                  <a:tcPr anchor="ctr"/>
                </a:tc>
                <a:tc>
                  <a:txBody>
                    <a:bodyPr/>
                    <a:lstStyle/>
                    <a:p>
                      <a:pPr algn="ctr"/>
                      <a:endParaRPr lang="en-GB" sz="2400" kern="1200" dirty="0">
                        <a:solidFill>
                          <a:schemeClr val="dk1"/>
                        </a:solidFill>
                        <a:effectLst/>
                        <a:latin typeface="+mn-lt"/>
                        <a:ea typeface="+mn-ea"/>
                        <a:cs typeface="+mn-cs"/>
                      </a:endParaRPr>
                    </a:p>
                    <a:p>
                      <a:pPr algn="ctr"/>
                      <a:r>
                        <a:rPr lang="en-GB" sz="2400" kern="1200" dirty="0">
                          <a:solidFill>
                            <a:schemeClr val="dk1"/>
                          </a:solidFill>
                          <a:effectLst/>
                          <a:latin typeface="+mn-lt"/>
                          <a:ea typeface="+mn-ea"/>
                          <a:cs typeface="+mn-cs"/>
                        </a:rPr>
                        <a:t>15.5253</a:t>
                      </a:r>
                    </a:p>
                    <a:p>
                      <a:pPr algn="ctr"/>
                      <a:r>
                        <a:rPr lang="en-GB" sz="2400" kern="1200" dirty="0">
                          <a:solidFill>
                            <a:schemeClr val="dk1"/>
                          </a:solidFill>
                          <a:effectLst/>
                          <a:latin typeface="+mn-lt"/>
                          <a:ea typeface="+mn-ea"/>
                          <a:cs typeface="+mn-cs"/>
                        </a:rPr>
                        <a:t>0.7779</a:t>
                      </a:r>
                    </a:p>
                    <a:p>
                      <a:pPr algn="ctr"/>
                      <a:r>
                        <a:rPr lang="en-GB" sz="2400" kern="1200" dirty="0">
                          <a:solidFill>
                            <a:schemeClr val="dk1"/>
                          </a:solidFill>
                          <a:effectLst/>
                          <a:latin typeface="+mn-lt"/>
                          <a:ea typeface="+mn-ea"/>
                          <a:cs typeface="+mn-cs"/>
                        </a:rPr>
                        <a:t>10.5900</a:t>
                      </a:r>
                      <a:endParaRPr lang="en-US" sz="2400" dirty="0"/>
                    </a:p>
                  </a:txBody>
                  <a:tcPr anchor="ctr"/>
                </a:tc>
                <a:tc>
                  <a:txBody>
                    <a:bodyPr/>
                    <a:lstStyle/>
                    <a:p>
                      <a:pPr algn="ctr"/>
                      <a:endParaRPr lang="en-GB" sz="2400" kern="1200" dirty="0">
                        <a:solidFill>
                          <a:schemeClr val="dk1"/>
                        </a:solidFill>
                        <a:effectLst/>
                        <a:latin typeface="+mn-lt"/>
                        <a:ea typeface="+mn-ea"/>
                        <a:cs typeface="+mn-cs"/>
                      </a:endParaRPr>
                    </a:p>
                    <a:p>
                      <a:pPr algn="ctr"/>
                      <a:r>
                        <a:rPr lang="en-GB" sz="2400" kern="1200" dirty="0">
                          <a:solidFill>
                            <a:schemeClr val="dk1"/>
                          </a:solidFill>
                          <a:effectLst/>
                          <a:latin typeface="+mn-lt"/>
                          <a:ea typeface="+mn-ea"/>
                          <a:cs typeface="+mn-cs"/>
                        </a:rPr>
                        <a:t>20.1156</a:t>
                      </a:r>
                    </a:p>
                    <a:p>
                      <a:pPr algn="ctr"/>
                      <a:r>
                        <a:rPr lang="en-GB" sz="2400" kern="1200" dirty="0">
                          <a:solidFill>
                            <a:schemeClr val="dk1"/>
                          </a:solidFill>
                          <a:effectLst/>
                          <a:latin typeface="+mn-lt"/>
                          <a:ea typeface="+mn-ea"/>
                          <a:cs typeface="+mn-cs"/>
                        </a:rPr>
                        <a:t>0.8168</a:t>
                      </a:r>
                    </a:p>
                    <a:p>
                      <a:pPr algn="ctr"/>
                      <a:r>
                        <a:rPr lang="en-GB" sz="2400" kern="1200" dirty="0">
                          <a:solidFill>
                            <a:schemeClr val="dk1"/>
                          </a:solidFill>
                          <a:effectLst/>
                          <a:latin typeface="+mn-lt"/>
                          <a:ea typeface="+mn-ea"/>
                          <a:cs typeface="+mn-cs"/>
                        </a:rPr>
                        <a:t>16.6948</a:t>
                      </a:r>
                      <a:endParaRPr lang="en-US" sz="2400" dirty="0"/>
                    </a:p>
                  </a:txBody>
                  <a:tcPr anchor="ctr"/>
                </a:tc>
                <a:tc>
                  <a:txBody>
                    <a:bodyPr/>
                    <a:lstStyle/>
                    <a:p>
                      <a:pPr algn="ctr"/>
                      <a:endParaRPr lang="en-US" sz="2400" dirty="0"/>
                    </a:p>
                    <a:p>
                      <a:pPr algn="ctr"/>
                      <a:r>
                        <a:rPr lang="en-US" sz="2400" b="0" dirty="0"/>
                        <a:t>22.0241</a:t>
                      </a:r>
                    </a:p>
                    <a:p>
                      <a:pPr algn="ctr"/>
                      <a:r>
                        <a:rPr lang="en-US" sz="2400" b="0" dirty="0"/>
                        <a:t>0.5169</a:t>
                      </a:r>
                    </a:p>
                    <a:p>
                      <a:pPr algn="ctr"/>
                      <a:r>
                        <a:rPr lang="en-US" sz="2400" b="0" dirty="0"/>
                        <a:t>14.2581</a:t>
                      </a:r>
                    </a:p>
                  </a:txBody>
                  <a:tcPr anchor="ctr"/>
                </a:tc>
                <a:extLst>
                  <a:ext uri="{0D108BD9-81ED-4DB2-BD59-A6C34878D82A}">
                    <a16:rowId xmlns:a16="http://schemas.microsoft.com/office/drawing/2014/main" val="214206905"/>
                  </a:ext>
                </a:extLst>
              </a:tr>
            </a:tbl>
          </a:graphicData>
        </a:graphic>
      </p:graphicFrame>
      <p:sp>
        <p:nvSpPr>
          <p:cNvPr id="5" name="5-Point Star 4">
            <a:extLst>
              <a:ext uri="{FF2B5EF4-FFF2-40B4-BE49-F238E27FC236}">
                <a16:creationId xmlns:a16="http://schemas.microsoft.com/office/drawing/2014/main" id="{59837C67-39D8-354D-9916-EF4D7844B607}"/>
              </a:ext>
            </a:extLst>
          </p:cNvPr>
          <p:cNvSpPr/>
          <p:nvPr/>
        </p:nvSpPr>
        <p:spPr>
          <a:xfrm>
            <a:off x="402648" y="4902090"/>
            <a:ext cx="1463617" cy="1264477"/>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417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458606"/>
            <a:ext cx="10567429" cy="1137719"/>
          </a:xfrm>
        </p:spPr>
        <p:txBody>
          <a:bodyPr>
            <a:normAutofit/>
          </a:bodyPr>
          <a:lstStyle/>
          <a:p>
            <a:pPr lvl="0"/>
            <a:r>
              <a:rPr lang="en-GB" dirty="0">
                <a:solidFill>
                  <a:schemeClr val="tx2"/>
                </a:solidFill>
              </a:rPr>
              <a:t>The aim: should we recommend </a:t>
            </a:r>
            <a:r>
              <a:rPr lang="en-GB" dirty="0" err="1">
                <a:solidFill>
                  <a:schemeClr val="tx2"/>
                </a:solidFill>
              </a:rPr>
              <a:t>wifi</a:t>
            </a:r>
            <a:r>
              <a:rPr lang="en-GB" dirty="0">
                <a:solidFill>
                  <a:schemeClr val="tx2"/>
                </a:solidFill>
              </a:rPr>
              <a:t> fingerprinting </a:t>
            </a:r>
            <a:br>
              <a:rPr lang="en-GB" dirty="0">
                <a:solidFill>
                  <a:schemeClr val="tx2"/>
                </a:solidFill>
              </a:rPr>
            </a:br>
            <a:r>
              <a:rPr lang="en-GB" dirty="0">
                <a:solidFill>
                  <a:schemeClr val="tx2"/>
                </a:solidFill>
              </a:rPr>
              <a:t>to our client?</a:t>
            </a:r>
          </a:p>
        </p:txBody>
      </p:sp>
      <p:sp>
        <p:nvSpPr>
          <p:cNvPr id="14" name="Text Placeholder 3">
            <a:extLst>
              <a:ext uri="{FF2B5EF4-FFF2-40B4-BE49-F238E27FC236}">
                <a16:creationId xmlns:a16="http://schemas.microsoft.com/office/drawing/2014/main" id="{3ECDB6FB-4C3E-F04F-84D9-799F367059B7}"/>
              </a:ext>
            </a:extLst>
          </p:cNvPr>
          <p:cNvSpPr txBox="1">
            <a:spLocks/>
          </p:cNvSpPr>
          <p:nvPr/>
        </p:nvSpPr>
        <p:spPr>
          <a:xfrm>
            <a:off x="1242768" y="4523361"/>
            <a:ext cx="2342526" cy="877227"/>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GB" sz="3200" dirty="0">
              <a:solidFill>
                <a:schemeClr val="tx1"/>
              </a:solidFill>
            </a:endParaRPr>
          </a:p>
        </p:txBody>
      </p:sp>
      <p:sp>
        <p:nvSpPr>
          <p:cNvPr id="8" name="Text Placeholder 3">
            <a:extLst>
              <a:ext uri="{FF2B5EF4-FFF2-40B4-BE49-F238E27FC236}">
                <a16:creationId xmlns:a16="http://schemas.microsoft.com/office/drawing/2014/main" id="{09316342-E4C3-3A4A-B481-197F72DCE8BF}"/>
              </a:ext>
            </a:extLst>
          </p:cNvPr>
          <p:cNvSpPr>
            <a:spLocks noGrp="1"/>
          </p:cNvSpPr>
          <p:nvPr>
            <p:ph type="body" idx="1"/>
          </p:nvPr>
        </p:nvSpPr>
        <p:spPr>
          <a:xfrm>
            <a:off x="838507" y="2095533"/>
            <a:ext cx="7816762" cy="3173123"/>
          </a:xfrm>
        </p:spPr>
        <p:txBody>
          <a:bodyPr>
            <a:noAutofit/>
          </a:bodyPr>
          <a:lstStyle/>
          <a:p>
            <a:r>
              <a:rPr lang="en-GB" sz="3200" b="1" dirty="0">
                <a:solidFill>
                  <a:schemeClr val="tx1"/>
                </a:solidFill>
              </a:rPr>
              <a:t>Assess the ability of </a:t>
            </a:r>
            <a:r>
              <a:rPr lang="en-GB" sz="3200" b="1" dirty="0" err="1">
                <a:solidFill>
                  <a:schemeClr val="tx1"/>
                </a:solidFill>
              </a:rPr>
              <a:t>wifi</a:t>
            </a:r>
            <a:r>
              <a:rPr lang="en-GB" sz="3200" b="1" dirty="0">
                <a:solidFill>
                  <a:schemeClr val="tx1"/>
                </a:solidFill>
              </a:rPr>
              <a:t> fingerprinting to predict a person’s location.</a:t>
            </a:r>
          </a:p>
          <a:p>
            <a:endParaRPr lang="en-GB" sz="3200" dirty="0">
              <a:solidFill>
                <a:schemeClr val="tx1"/>
              </a:solidFill>
            </a:endParaRPr>
          </a:p>
          <a:p>
            <a:r>
              <a:rPr lang="en-GB" sz="3200" dirty="0" err="1">
                <a:solidFill>
                  <a:schemeClr val="tx1"/>
                </a:solidFill>
              </a:rPr>
              <a:t>Wifi</a:t>
            </a:r>
            <a:r>
              <a:rPr lang="en-GB" sz="3200" dirty="0">
                <a:solidFill>
                  <a:schemeClr val="tx1"/>
                </a:solidFill>
              </a:rPr>
              <a:t> fingerprinting takes the signals from multiple </a:t>
            </a:r>
            <a:r>
              <a:rPr lang="en-GB" sz="3200" dirty="0" err="1">
                <a:solidFill>
                  <a:schemeClr val="tx1"/>
                </a:solidFill>
              </a:rPr>
              <a:t>wifi</a:t>
            </a:r>
            <a:r>
              <a:rPr lang="en-GB" sz="3200" dirty="0">
                <a:solidFill>
                  <a:schemeClr val="tx1"/>
                </a:solidFill>
              </a:rPr>
              <a:t> hotspots within a building to determine location.</a:t>
            </a:r>
          </a:p>
          <a:p>
            <a:pPr marL="514350" indent="-514350">
              <a:buAutoNum type="arabicPeriod"/>
            </a:pPr>
            <a:endParaRPr lang="en-GB" sz="3200" dirty="0"/>
          </a:p>
          <a:p>
            <a:endParaRPr lang="en-GB" sz="3200" b="1" dirty="0"/>
          </a:p>
          <a:p>
            <a:pPr marL="457200" indent="-457200">
              <a:buFont typeface="Arial" panose="020B0604020202020204" pitchFamily="34" charset="0"/>
              <a:buChar char="•"/>
            </a:pPr>
            <a:endParaRPr lang="en-GB" sz="3200" b="1" dirty="0"/>
          </a:p>
        </p:txBody>
      </p:sp>
      <p:pic>
        <p:nvPicPr>
          <p:cNvPr id="4" name="Picture 3">
            <a:extLst>
              <a:ext uri="{FF2B5EF4-FFF2-40B4-BE49-F238E27FC236}">
                <a16:creationId xmlns:a16="http://schemas.microsoft.com/office/drawing/2014/main" id="{EE1E413B-8014-204D-BE63-6311283E7675}"/>
              </a:ext>
            </a:extLst>
          </p:cNvPr>
          <p:cNvPicPr>
            <a:picLocks noChangeAspect="1"/>
          </p:cNvPicPr>
          <p:nvPr/>
        </p:nvPicPr>
        <p:blipFill>
          <a:blip r:embed="rId3">
            <a:duotone>
              <a:schemeClr val="accent1">
                <a:shade val="45000"/>
                <a:satMod val="135000"/>
              </a:schemeClr>
              <a:prstClr val="white"/>
            </a:duotone>
          </a:blip>
          <a:stretch>
            <a:fillRect/>
          </a:stretch>
        </p:blipFill>
        <p:spPr>
          <a:xfrm>
            <a:off x="8138216" y="3682094"/>
            <a:ext cx="3836679" cy="2786333"/>
          </a:xfrm>
          <a:prstGeom prst="rect">
            <a:avLst/>
          </a:prstGeom>
        </p:spPr>
      </p:pic>
    </p:spTree>
    <p:extLst>
      <p:ext uri="{BB962C8B-B14F-4D97-AF65-F5344CB8AC3E}">
        <p14:creationId xmlns:p14="http://schemas.microsoft.com/office/powerpoint/2010/main" val="61046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7" y="300357"/>
            <a:ext cx="9483363" cy="1039712"/>
          </a:xfrm>
        </p:spPr>
        <p:txBody>
          <a:bodyPr>
            <a:normAutofit/>
          </a:bodyPr>
          <a:lstStyle/>
          <a:p>
            <a:pPr lvl="0"/>
            <a:r>
              <a:rPr lang="en-GB" dirty="0">
                <a:solidFill>
                  <a:schemeClr val="tx2"/>
                </a:solidFill>
              </a:rPr>
              <a:t>Longitude &amp; latitude predictions: errors</a:t>
            </a:r>
          </a:p>
        </p:txBody>
      </p:sp>
      <p:sp>
        <p:nvSpPr>
          <p:cNvPr id="6" name="TextBox 5">
            <a:extLst>
              <a:ext uri="{FF2B5EF4-FFF2-40B4-BE49-F238E27FC236}">
                <a16:creationId xmlns:a16="http://schemas.microsoft.com/office/drawing/2014/main" id="{1888652A-5D15-E94A-910D-7FF25CA6F94A}"/>
              </a:ext>
            </a:extLst>
          </p:cNvPr>
          <p:cNvSpPr txBox="1"/>
          <p:nvPr/>
        </p:nvSpPr>
        <p:spPr>
          <a:xfrm>
            <a:off x="1847841" y="1701916"/>
            <a:ext cx="1542490" cy="380665"/>
          </a:xfrm>
          <a:prstGeom prst="rect">
            <a:avLst/>
          </a:prstGeom>
          <a:noFill/>
        </p:spPr>
        <p:txBody>
          <a:bodyPr wrap="square" rtlCol="0">
            <a:spAutoFit/>
          </a:bodyPr>
          <a:lstStyle/>
          <a:p>
            <a:r>
              <a:rPr lang="en-US" dirty="0"/>
              <a:t>Building 0</a:t>
            </a:r>
          </a:p>
        </p:txBody>
      </p:sp>
      <p:sp>
        <p:nvSpPr>
          <p:cNvPr id="9" name="TextBox 8">
            <a:extLst>
              <a:ext uri="{FF2B5EF4-FFF2-40B4-BE49-F238E27FC236}">
                <a16:creationId xmlns:a16="http://schemas.microsoft.com/office/drawing/2014/main" id="{321C071D-CE44-D64E-8F05-EFD53A7DD357}"/>
              </a:ext>
            </a:extLst>
          </p:cNvPr>
          <p:cNvSpPr txBox="1"/>
          <p:nvPr/>
        </p:nvSpPr>
        <p:spPr>
          <a:xfrm>
            <a:off x="9083485" y="1684984"/>
            <a:ext cx="1542490" cy="380665"/>
          </a:xfrm>
          <a:prstGeom prst="rect">
            <a:avLst/>
          </a:prstGeom>
          <a:noFill/>
        </p:spPr>
        <p:txBody>
          <a:bodyPr wrap="square" rtlCol="0">
            <a:spAutoFit/>
          </a:bodyPr>
          <a:lstStyle/>
          <a:p>
            <a:r>
              <a:rPr lang="en-US" dirty="0"/>
              <a:t>Building 2</a:t>
            </a:r>
          </a:p>
        </p:txBody>
      </p:sp>
      <p:sp>
        <p:nvSpPr>
          <p:cNvPr id="10" name="TextBox 9">
            <a:extLst>
              <a:ext uri="{FF2B5EF4-FFF2-40B4-BE49-F238E27FC236}">
                <a16:creationId xmlns:a16="http://schemas.microsoft.com/office/drawing/2014/main" id="{5A0CB5E5-420E-D941-B072-5F50248337CB}"/>
              </a:ext>
            </a:extLst>
          </p:cNvPr>
          <p:cNvSpPr txBox="1"/>
          <p:nvPr/>
        </p:nvSpPr>
        <p:spPr>
          <a:xfrm>
            <a:off x="5710624" y="1701916"/>
            <a:ext cx="1542490" cy="380665"/>
          </a:xfrm>
          <a:prstGeom prst="rect">
            <a:avLst/>
          </a:prstGeom>
          <a:noFill/>
        </p:spPr>
        <p:txBody>
          <a:bodyPr wrap="square" rtlCol="0">
            <a:spAutoFit/>
          </a:bodyPr>
          <a:lstStyle/>
          <a:p>
            <a:r>
              <a:rPr lang="en-US" dirty="0"/>
              <a:t>Building 1</a:t>
            </a:r>
          </a:p>
        </p:txBody>
      </p:sp>
      <p:pic>
        <p:nvPicPr>
          <p:cNvPr id="13" name="Picture 12">
            <a:extLst>
              <a:ext uri="{FF2B5EF4-FFF2-40B4-BE49-F238E27FC236}">
                <a16:creationId xmlns:a16="http://schemas.microsoft.com/office/drawing/2014/main" id="{CFA0299F-B6F0-8340-9261-AF8AA7E26E2B}"/>
              </a:ext>
            </a:extLst>
          </p:cNvPr>
          <p:cNvPicPr>
            <a:picLocks noChangeAspect="1"/>
          </p:cNvPicPr>
          <p:nvPr/>
        </p:nvPicPr>
        <p:blipFill>
          <a:blip r:embed="rId3">
            <a:duotone>
              <a:schemeClr val="bg2">
                <a:shade val="45000"/>
                <a:satMod val="135000"/>
              </a:schemeClr>
              <a:prstClr val="white"/>
            </a:duotone>
          </a:blip>
          <a:stretch>
            <a:fillRect/>
          </a:stretch>
        </p:blipFill>
        <p:spPr>
          <a:xfrm>
            <a:off x="1028091" y="2256837"/>
            <a:ext cx="3242183" cy="2000890"/>
          </a:xfrm>
          <a:prstGeom prst="rect">
            <a:avLst/>
          </a:prstGeom>
        </p:spPr>
      </p:pic>
      <p:pic>
        <p:nvPicPr>
          <p:cNvPr id="18" name="Picture 17">
            <a:extLst>
              <a:ext uri="{FF2B5EF4-FFF2-40B4-BE49-F238E27FC236}">
                <a16:creationId xmlns:a16="http://schemas.microsoft.com/office/drawing/2014/main" id="{33B93DC5-CAC4-C547-9F90-ABB3074593F0}"/>
              </a:ext>
            </a:extLst>
          </p:cNvPr>
          <p:cNvPicPr>
            <a:picLocks noChangeAspect="1"/>
          </p:cNvPicPr>
          <p:nvPr/>
        </p:nvPicPr>
        <p:blipFill>
          <a:blip r:embed="rId4">
            <a:duotone>
              <a:schemeClr val="bg2">
                <a:shade val="45000"/>
                <a:satMod val="135000"/>
              </a:schemeClr>
              <a:prstClr val="white"/>
            </a:duotone>
          </a:blip>
          <a:stretch>
            <a:fillRect/>
          </a:stretch>
        </p:blipFill>
        <p:spPr>
          <a:xfrm>
            <a:off x="4715540" y="2256838"/>
            <a:ext cx="3308751" cy="2041972"/>
          </a:xfrm>
          <a:prstGeom prst="rect">
            <a:avLst/>
          </a:prstGeom>
        </p:spPr>
      </p:pic>
      <p:pic>
        <p:nvPicPr>
          <p:cNvPr id="20" name="Picture 19">
            <a:extLst>
              <a:ext uri="{FF2B5EF4-FFF2-40B4-BE49-F238E27FC236}">
                <a16:creationId xmlns:a16="http://schemas.microsoft.com/office/drawing/2014/main" id="{62FCBC5A-22CE-5C40-B11F-00E90BAF544A}"/>
              </a:ext>
            </a:extLst>
          </p:cNvPr>
          <p:cNvPicPr>
            <a:picLocks noChangeAspect="1"/>
          </p:cNvPicPr>
          <p:nvPr/>
        </p:nvPicPr>
        <p:blipFill>
          <a:blip r:embed="rId5">
            <a:duotone>
              <a:schemeClr val="bg2">
                <a:shade val="45000"/>
                <a:satMod val="135000"/>
              </a:schemeClr>
              <a:prstClr val="white"/>
            </a:duotone>
          </a:blip>
          <a:stretch>
            <a:fillRect/>
          </a:stretch>
        </p:blipFill>
        <p:spPr>
          <a:xfrm>
            <a:off x="8386886" y="2256838"/>
            <a:ext cx="3106203" cy="1916972"/>
          </a:xfrm>
          <a:prstGeom prst="rect">
            <a:avLst/>
          </a:prstGeom>
        </p:spPr>
      </p:pic>
      <p:pic>
        <p:nvPicPr>
          <p:cNvPr id="23" name="Picture 22">
            <a:extLst>
              <a:ext uri="{FF2B5EF4-FFF2-40B4-BE49-F238E27FC236}">
                <a16:creationId xmlns:a16="http://schemas.microsoft.com/office/drawing/2014/main" id="{C4502041-D2CD-464B-94DC-3C9F39E63072}"/>
              </a:ext>
            </a:extLst>
          </p:cNvPr>
          <p:cNvPicPr>
            <a:picLocks noChangeAspect="1"/>
          </p:cNvPicPr>
          <p:nvPr/>
        </p:nvPicPr>
        <p:blipFill>
          <a:blip r:embed="rId6">
            <a:duotone>
              <a:schemeClr val="bg2">
                <a:shade val="45000"/>
                <a:satMod val="135000"/>
              </a:schemeClr>
              <a:prstClr val="white"/>
            </a:duotone>
          </a:blip>
          <a:stretch>
            <a:fillRect/>
          </a:stretch>
        </p:blipFill>
        <p:spPr>
          <a:xfrm>
            <a:off x="4772040" y="4473067"/>
            <a:ext cx="3066561" cy="1892506"/>
          </a:xfrm>
          <a:prstGeom prst="rect">
            <a:avLst/>
          </a:prstGeom>
        </p:spPr>
      </p:pic>
      <p:pic>
        <p:nvPicPr>
          <p:cNvPr id="24" name="Picture 23">
            <a:extLst>
              <a:ext uri="{FF2B5EF4-FFF2-40B4-BE49-F238E27FC236}">
                <a16:creationId xmlns:a16="http://schemas.microsoft.com/office/drawing/2014/main" id="{E15A7013-2A6D-0740-8171-466E2667D295}"/>
              </a:ext>
            </a:extLst>
          </p:cNvPr>
          <p:cNvPicPr>
            <a:picLocks noChangeAspect="1"/>
          </p:cNvPicPr>
          <p:nvPr/>
        </p:nvPicPr>
        <p:blipFill>
          <a:blip r:embed="rId7">
            <a:duotone>
              <a:schemeClr val="bg2">
                <a:shade val="45000"/>
                <a:satMod val="135000"/>
              </a:schemeClr>
              <a:prstClr val="white"/>
            </a:duotone>
          </a:blip>
          <a:stretch>
            <a:fillRect/>
          </a:stretch>
        </p:blipFill>
        <p:spPr>
          <a:xfrm>
            <a:off x="8301104" y="4473067"/>
            <a:ext cx="2920490" cy="1802359"/>
          </a:xfrm>
          <a:prstGeom prst="rect">
            <a:avLst/>
          </a:prstGeom>
        </p:spPr>
      </p:pic>
      <p:sp>
        <p:nvSpPr>
          <p:cNvPr id="25" name="TextBox 24">
            <a:extLst>
              <a:ext uri="{FF2B5EF4-FFF2-40B4-BE49-F238E27FC236}">
                <a16:creationId xmlns:a16="http://schemas.microsoft.com/office/drawing/2014/main" id="{CB21E5F7-DEDF-3942-A94C-F5380CC7395B}"/>
              </a:ext>
            </a:extLst>
          </p:cNvPr>
          <p:cNvSpPr txBox="1"/>
          <p:nvPr/>
        </p:nvSpPr>
        <p:spPr>
          <a:xfrm>
            <a:off x="92358" y="2631493"/>
            <a:ext cx="1352389" cy="369332"/>
          </a:xfrm>
          <a:prstGeom prst="rect">
            <a:avLst/>
          </a:prstGeom>
          <a:noFill/>
        </p:spPr>
        <p:txBody>
          <a:bodyPr wrap="square" rtlCol="0">
            <a:spAutoFit/>
          </a:bodyPr>
          <a:lstStyle/>
          <a:p>
            <a:r>
              <a:rPr lang="en-US" dirty="0"/>
              <a:t>Longitude</a:t>
            </a:r>
          </a:p>
        </p:txBody>
      </p:sp>
      <p:sp>
        <p:nvSpPr>
          <p:cNvPr id="26" name="TextBox 25">
            <a:extLst>
              <a:ext uri="{FF2B5EF4-FFF2-40B4-BE49-F238E27FC236}">
                <a16:creationId xmlns:a16="http://schemas.microsoft.com/office/drawing/2014/main" id="{8E8F4B04-A67C-624C-A251-D3E5D8EBA019}"/>
              </a:ext>
            </a:extLst>
          </p:cNvPr>
          <p:cNvSpPr txBox="1"/>
          <p:nvPr/>
        </p:nvSpPr>
        <p:spPr>
          <a:xfrm>
            <a:off x="142979" y="4771131"/>
            <a:ext cx="1352389" cy="369332"/>
          </a:xfrm>
          <a:prstGeom prst="rect">
            <a:avLst/>
          </a:prstGeom>
          <a:noFill/>
        </p:spPr>
        <p:txBody>
          <a:bodyPr wrap="square" rtlCol="0">
            <a:spAutoFit/>
          </a:bodyPr>
          <a:lstStyle/>
          <a:p>
            <a:r>
              <a:rPr lang="en-US" dirty="0"/>
              <a:t>Latitude </a:t>
            </a:r>
          </a:p>
        </p:txBody>
      </p:sp>
      <p:pic>
        <p:nvPicPr>
          <p:cNvPr id="27" name="Picture 26">
            <a:extLst>
              <a:ext uri="{FF2B5EF4-FFF2-40B4-BE49-F238E27FC236}">
                <a16:creationId xmlns:a16="http://schemas.microsoft.com/office/drawing/2014/main" id="{107FB1A0-7AB2-FD46-88B6-2E3AE2E08800}"/>
              </a:ext>
            </a:extLst>
          </p:cNvPr>
          <p:cNvPicPr>
            <a:picLocks noChangeAspect="1"/>
          </p:cNvPicPr>
          <p:nvPr/>
        </p:nvPicPr>
        <p:blipFill>
          <a:blip r:embed="rId8">
            <a:duotone>
              <a:schemeClr val="bg2">
                <a:shade val="45000"/>
                <a:satMod val="135000"/>
              </a:schemeClr>
              <a:prstClr val="white"/>
            </a:duotone>
          </a:blip>
          <a:stretch>
            <a:fillRect/>
          </a:stretch>
        </p:blipFill>
        <p:spPr>
          <a:xfrm>
            <a:off x="1298663" y="4483631"/>
            <a:ext cx="3049734" cy="1881942"/>
          </a:xfrm>
          <a:prstGeom prst="rect">
            <a:avLst/>
          </a:prstGeom>
        </p:spPr>
      </p:pic>
    </p:spTree>
    <p:extLst>
      <p:ext uri="{BB962C8B-B14F-4D97-AF65-F5344CB8AC3E}">
        <p14:creationId xmlns:p14="http://schemas.microsoft.com/office/powerpoint/2010/main" val="157681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7" y="300357"/>
            <a:ext cx="9483363" cy="1039712"/>
          </a:xfrm>
        </p:spPr>
        <p:txBody>
          <a:bodyPr>
            <a:normAutofit/>
          </a:bodyPr>
          <a:lstStyle/>
          <a:p>
            <a:pPr lvl="0"/>
            <a:r>
              <a:rPr lang="en-GB" dirty="0">
                <a:solidFill>
                  <a:schemeClr val="tx2"/>
                </a:solidFill>
              </a:rPr>
              <a:t>Latitude predictions: errors plotted against longitude and latitude</a:t>
            </a:r>
          </a:p>
        </p:txBody>
      </p:sp>
      <p:sp>
        <p:nvSpPr>
          <p:cNvPr id="6" name="TextBox 5">
            <a:extLst>
              <a:ext uri="{FF2B5EF4-FFF2-40B4-BE49-F238E27FC236}">
                <a16:creationId xmlns:a16="http://schemas.microsoft.com/office/drawing/2014/main" id="{1888652A-5D15-E94A-910D-7FF25CA6F94A}"/>
              </a:ext>
            </a:extLst>
          </p:cNvPr>
          <p:cNvSpPr txBox="1"/>
          <p:nvPr/>
        </p:nvSpPr>
        <p:spPr>
          <a:xfrm>
            <a:off x="2619086" y="1701916"/>
            <a:ext cx="1542490" cy="380665"/>
          </a:xfrm>
          <a:prstGeom prst="rect">
            <a:avLst/>
          </a:prstGeom>
          <a:noFill/>
        </p:spPr>
        <p:txBody>
          <a:bodyPr wrap="square" rtlCol="0">
            <a:spAutoFit/>
          </a:bodyPr>
          <a:lstStyle/>
          <a:p>
            <a:r>
              <a:rPr lang="en-US" dirty="0"/>
              <a:t>Building 0</a:t>
            </a:r>
          </a:p>
        </p:txBody>
      </p:sp>
      <p:sp>
        <p:nvSpPr>
          <p:cNvPr id="10" name="TextBox 9">
            <a:extLst>
              <a:ext uri="{FF2B5EF4-FFF2-40B4-BE49-F238E27FC236}">
                <a16:creationId xmlns:a16="http://schemas.microsoft.com/office/drawing/2014/main" id="{5A0CB5E5-420E-D941-B072-5F50248337CB}"/>
              </a:ext>
            </a:extLst>
          </p:cNvPr>
          <p:cNvSpPr txBox="1"/>
          <p:nvPr/>
        </p:nvSpPr>
        <p:spPr>
          <a:xfrm>
            <a:off x="8188826" y="1629635"/>
            <a:ext cx="1542490" cy="380665"/>
          </a:xfrm>
          <a:prstGeom prst="rect">
            <a:avLst/>
          </a:prstGeom>
          <a:noFill/>
        </p:spPr>
        <p:txBody>
          <a:bodyPr wrap="square" rtlCol="0">
            <a:spAutoFit/>
          </a:bodyPr>
          <a:lstStyle/>
          <a:p>
            <a:r>
              <a:rPr lang="en-US" dirty="0"/>
              <a:t>Building 1</a:t>
            </a:r>
          </a:p>
        </p:txBody>
      </p:sp>
      <p:pic>
        <p:nvPicPr>
          <p:cNvPr id="7" name="Picture 6">
            <a:extLst>
              <a:ext uri="{FF2B5EF4-FFF2-40B4-BE49-F238E27FC236}">
                <a16:creationId xmlns:a16="http://schemas.microsoft.com/office/drawing/2014/main" id="{22D1F87A-88C4-0C42-9F2C-AE661CEB2691}"/>
              </a:ext>
            </a:extLst>
          </p:cNvPr>
          <p:cNvPicPr>
            <a:picLocks noChangeAspect="1"/>
          </p:cNvPicPr>
          <p:nvPr/>
        </p:nvPicPr>
        <p:blipFill>
          <a:blip r:embed="rId3"/>
          <a:stretch>
            <a:fillRect/>
          </a:stretch>
        </p:blipFill>
        <p:spPr>
          <a:xfrm>
            <a:off x="5874293" y="2124484"/>
            <a:ext cx="6141440" cy="3789784"/>
          </a:xfrm>
          <a:prstGeom prst="rect">
            <a:avLst/>
          </a:prstGeom>
        </p:spPr>
      </p:pic>
      <p:pic>
        <p:nvPicPr>
          <p:cNvPr id="8" name="Picture 7">
            <a:extLst>
              <a:ext uri="{FF2B5EF4-FFF2-40B4-BE49-F238E27FC236}">
                <a16:creationId xmlns:a16="http://schemas.microsoft.com/office/drawing/2014/main" id="{8E5D7A22-A726-3840-8EAF-C59E4BC6EB73}"/>
              </a:ext>
            </a:extLst>
          </p:cNvPr>
          <p:cNvPicPr>
            <a:picLocks noChangeAspect="1"/>
          </p:cNvPicPr>
          <p:nvPr/>
        </p:nvPicPr>
        <p:blipFill>
          <a:blip r:embed="rId4"/>
          <a:stretch>
            <a:fillRect/>
          </a:stretch>
        </p:blipFill>
        <p:spPr>
          <a:xfrm>
            <a:off x="252777" y="2142972"/>
            <a:ext cx="6024307" cy="3717503"/>
          </a:xfrm>
          <a:prstGeom prst="rect">
            <a:avLst/>
          </a:prstGeom>
        </p:spPr>
      </p:pic>
    </p:spTree>
    <p:extLst>
      <p:ext uri="{BB962C8B-B14F-4D97-AF65-F5344CB8AC3E}">
        <p14:creationId xmlns:p14="http://schemas.microsoft.com/office/powerpoint/2010/main" val="3051628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7" y="300357"/>
            <a:ext cx="9483363" cy="1039712"/>
          </a:xfrm>
        </p:spPr>
        <p:txBody>
          <a:bodyPr>
            <a:normAutofit fontScale="90000"/>
          </a:bodyPr>
          <a:lstStyle/>
          <a:p>
            <a:pPr lvl="0"/>
            <a:r>
              <a:rPr lang="en-GB" dirty="0">
                <a:solidFill>
                  <a:schemeClr val="tx2"/>
                </a:solidFill>
              </a:rPr>
              <a:t>Building 2: the model assigned the outliers to Building 2 but they should have been in Building 0 and 1</a:t>
            </a:r>
          </a:p>
        </p:txBody>
      </p:sp>
      <p:sp>
        <p:nvSpPr>
          <p:cNvPr id="6" name="TextBox 5">
            <a:extLst>
              <a:ext uri="{FF2B5EF4-FFF2-40B4-BE49-F238E27FC236}">
                <a16:creationId xmlns:a16="http://schemas.microsoft.com/office/drawing/2014/main" id="{1888652A-5D15-E94A-910D-7FF25CA6F94A}"/>
              </a:ext>
            </a:extLst>
          </p:cNvPr>
          <p:cNvSpPr txBox="1"/>
          <p:nvPr/>
        </p:nvSpPr>
        <p:spPr>
          <a:xfrm>
            <a:off x="4198918" y="1520992"/>
            <a:ext cx="1542490" cy="380665"/>
          </a:xfrm>
          <a:prstGeom prst="rect">
            <a:avLst/>
          </a:prstGeom>
          <a:noFill/>
        </p:spPr>
        <p:txBody>
          <a:bodyPr wrap="square" rtlCol="0">
            <a:spAutoFit/>
          </a:bodyPr>
          <a:lstStyle/>
          <a:p>
            <a:r>
              <a:rPr lang="en-US" dirty="0"/>
              <a:t>Building 2</a:t>
            </a:r>
          </a:p>
        </p:txBody>
      </p:sp>
      <p:pic>
        <p:nvPicPr>
          <p:cNvPr id="7" name="Picture 6">
            <a:extLst>
              <a:ext uri="{FF2B5EF4-FFF2-40B4-BE49-F238E27FC236}">
                <a16:creationId xmlns:a16="http://schemas.microsoft.com/office/drawing/2014/main" id="{FC441E9C-9A34-EB47-ABDC-E462542D5B1D}"/>
              </a:ext>
            </a:extLst>
          </p:cNvPr>
          <p:cNvPicPr>
            <a:picLocks noChangeAspect="1"/>
          </p:cNvPicPr>
          <p:nvPr/>
        </p:nvPicPr>
        <p:blipFill>
          <a:blip r:embed="rId3"/>
          <a:stretch>
            <a:fillRect/>
          </a:stretch>
        </p:blipFill>
        <p:spPr>
          <a:xfrm>
            <a:off x="1976284" y="2082580"/>
            <a:ext cx="7241458" cy="4468587"/>
          </a:xfrm>
          <a:prstGeom prst="rect">
            <a:avLst/>
          </a:prstGeom>
        </p:spPr>
      </p:pic>
    </p:spTree>
    <p:extLst>
      <p:ext uri="{BB962C8B-B14F-4D97-AF65-F5344CB8AC3E}">
        <p14:creationId xmlns:p14="http://schemas.microsoft.com/office/powerpoint/2010/main" val="2388271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300357"/>
            <a:ext cx="7054208" cy="1085375"/>
          </a:xfrm>
        </p:spPr>
        <p:txBody>
          <a:bodyPr>
            <a:normAutofit/>
          </a:bodyPr>
          <a:lstStyle/>
          <a:p>
            <a:pPr lvl="0"/>
            <a:r>
              <a:rPr lang="en-GB" dirty="0">
                <a:solidFill>
                  <a:schemeClr val="accent1"/>
                </a:solidFill>
              </a:rPr>
              <a:t>Conclusions</a:t>
            </a:r>
          </a:p>
        </p:txBody>
      </p:sp>
      <p:sp>
        <p:nvSpPr>
          <p:cNvPr id="4" name="Text Placeholder 3">
            <a:extLst>
              <a:ext uri="{FF2B5EF4-FFF2-40B4-BE49-F238E27FC236}">
                <a16:creationId xmlns:a16="http://schemas.microsoft.com/office/drawing/2014/main" id="{DE0D5F10-D404-44BB-9FA3-BB375B5A7876}"/>
              </a:ext>
            </a:extLst>
          </p:cNvPr>
          <p:cNvSpPr>
            <a:spLocks noGrp="1"/>
          </p:cNvSpPr>
          <p:nvPr>
            <p:ph type="body" idx="1"/>
          </p:nvPr>
        </p:nvSpPr>
        <p:spPr>
          <a:xfrm>
            <a:off x="838508" y="1185126"/>
            <a:ext cx="9917316" cy="3923804"/>
          </a:xfrm>
        </p:spPr>
        <p:txBody>
          <a:bodyPr>
            <a:noAutofit/>
          </a:bodyPr>
          <a:lstStyle/>
          <a:p>
            <a:endParaRPr lang="en-GB" sz="3200" dirty="0"/>
          </a:p>
          <a:p>
            <a:pPr marL="457200" indent="-457200">
              <a:buFont typeface="Arial" panose="020B0604020202020204" pitchFamily="34" charset="0"/>
              <a:buChar char="•"/>
            </a:pPr>
            <a:r>
              <a:rPr lang="en-GB" sz="3200" dirty="0">
                <a:solidFill>
                  <a:schemeClr val="tx1"/>
                </a:solidFill>
              </a:rPr>
              <a:t>Errors are compounded as the methodology progresses.</a:t>
            </a:r>
          </a:p>
          <a:p>
            <a:pPr marL="457200" indent="-457200">
              <a:buFont typeface="Arial" panose="020B0604020202020204" pitchFamily="34" charset="0"/>
              <a:buChar char="•"/>
            </a:pPr>
            <a:r>
              <a:rPr lang="en-GB" sz="3200" dirty="0">
                <a:solidFill>
                  <a:schemeClr val="tx1"/>
                </a:solidFill>
              </a:rPr>
              <a:t>Errors are high where there are not enough WAPs (top floor of building 2).</a:t>
            </a:r>
          </a:p>
          <a:p>
            <a:pPr marL="457200" indent="-457200">
              <a:buFont typeface="Arial" panose="020B0604020202020204" pitchFamily="34" charset="0"/>
              <a:buChar char="•"/>
            </a:pPr>
            <a:r>
              <a:rPr lang="en-GB" sz="3200" dirty="0">
                <a:solidFill>
                  <a:schemeClr val="tx1"/>
                </a:solidFill>
              </a:rPr>
              <a:t>A combination of RF and GBM models creates the most accurate predictions for a person’s indoor position.</a:t>
            </a:r>
          </a:p>
          <a:p>
            <a:pPr marL="457200" indent="-457200">
              <a:buFont typeface="Arial" panose="020B0604020202020204" pitchFamily="34" charset="0"/>
              <a:buChar char="•"/>
            </a:pPr>
            <a:r>
              <a:rPr lang="en-GB" sz="3200" b="1" dirty="0" err="1">
                <a:solidFill>
                  <a:schemeClr val="tx1"/>
                </a:solidFill>
              </a:rPr>
              <a:t>Wifi</a:t>
            </a:r>
            <a:r>
              <a:rPr lang="en-GB" sz="3200" b="1" dirty="0">
                <a:solidFill>
                  <a:schemeClr val="tx1"/>
                </a:solidFill>
              </a:rPr>
              <a:t> fingerprinting is appropriate for any indoor </a:t>
            </a:r>
            <a:r>
              <a:rPr lang="en-GB" sz="3200" b="1" dirty="0" err="1">
                <a:solidFill>
                  <a:schemeClr val="tx1"/>
                </a:solidFill>
              </a:rPr>
              <a:t>locationing</a:t>
            </a:r>
            <a:r>
              <a:rPr lang="en-GB" sz="3200" b="1" dirty="0">
                <a:solidFill>
                  <a:schemeClr val="tx1"/>
                </a:solidFill>
              </a:rPr>
              <a:t> and could be implemented in other large buildings such as museums and hospitals.</a:t>
            </a:r>
          </a:p>
          <a:p>
            <a:endParaRPr lang="en-GB" sz="3200" dirty="0">
              <a:solidFill>
                <a:schemeClr val="tx1"/>
              </a:solidFill>
            </a:endParaRPr>
          </a:p>
          <a:p>
            <a:pPr marL="457200" indent="-457200">
              <a:buFont typeface="Arial" panose="020B0604020202020204" pitchFamily="34" charset="0"/>
              <a:buChar char="•"/>
            </a:pPr>
            <a:endParaRPr lang="en-GB" sz="3200" dirty="0">
              <a:solidFill>
                <a:schemeClr val="tx1"/>
              </a:solidFill>
            </a:endParaRPr>
          </a:p>
          <a:p>
            <a:endParaRPr lang="en-GB" sz="3200" dirty="0"/>
          </a:p>
          <a:p>
            <a:pPr marL="457200" indent="-457200">
              <a:buFont typeface="Arial" panose="020B0604020202020204" pitchFamily="34" charset="0"/>
              <a:buChar char="•"/>
            </a:pPr>
            <a:endParaRPr lang="en-GB" sz="2800" dirty="0"/>
          </a:p>
          <a:p>
            <a:endParaRPr lang="en-GB" dirty="0"/>
          </a:p>
          <a:p>
            <a:endParaRPr lang="en-GB" sz="2800" b="1" dirty="0"/>
          </a:p>
        </p:txBody>
      </p:sp>
      <p:sp>
        <p:nvSpPr>
          <p:cNvPr id="6" name="5-Point Star 5">
            <a:extLst>
              <a:ext uri="{FF2B5EF4-FFF2-40B4-BE49-F238E27FC236}">
                <a16:creationId xmlns:a16="http://schemas.microsoft.com/office/drawing/2014/main" id="{0B00B7EF-48D2-234D-9812-AC87468C6E22}"/>
              </a:ext>
            </a:extLst>
          </p:cNvPr>
          <p:cNvSpPr/>
          <p:nvPr/>
        </p:nvSpPr>
        <p:spPr>
          <a:xfrm>
            <a:off x="7892716" y="3347634"/>
            <a:ext cx="3827691" cy="3306896"/>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253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300357"/>
            <a:ext cx="7054208" cy="1085375"/>
          </a:xfrm>
        </p:spPr>
        <p:txBody>
          <a:bodyPr>
            <a:normAutofit/>
          </a:bodyPr>
          <a:lstStyle/>
          <a:p>
            <a:pPr lvl="0"/>
            <a:r>
              <a:rPr lang="en-GB" dirty="0">
                <a:solidFill>
                  <a:schemeClr val="tx2"/>
                </a:solidFill>
              </a:rPr>
              <a:t>Next steps</a:t>
            </a:r>
          </a:p>
        </p:txBody>
      </p:sp>
      <p:sp>
        <p:nvSpPr>
          <p:cNvPr id="4" name="Text Placeholder 3">
            <a:extLst>
              <a:ext uri="{FF2B5EF4-FFF2-40B4-BE49-F238E27FC236}">
                <a16:creationId xmlns:a16="http://schemas.microsoft.com/office/drawing/2014/main" id="{DE0D5F10-D404-44BB-9FA3-BB375B5A7876}"/>
              </a:ext>
            </a:extLst>
          </p:cNvPr>
          <p:cNvSpPr>
            <a:spLocks noGrp="1"/>
          </p:cNvSpPr>
          <p:nvPr>
            <p:ph type="body" idx="1"/>
          </p:nvPr>
        </p:nvSpPr>
        <p:spPr>
          <a:xfrm>
            <a:off x="838508" y="1215746"/>
            <a:ext cx="9917316" cy="4731666"/>
          </a:xfrm>
        </p:spPr>
        <p:txBody>
          <a:bodyPr>
            <a:noAutofit/>
          </a:bodyPr>
          <a:lstStyle/>
          <a:p>
            <a:endParaRPr lang="en-GB" sz="3200" b="1" dirty="0"/>
          </a:p>
          <a:p>
            <a:pPr marL="457200" indent="-457200">
              <a:buFont typeface="Arial" panose="020B0604020202020204" pitchFamily="34" charset="0"/>
              <a:buChar char="•"/>
            </a:pPr>
            <a:r>
              <a:rPr lang="en-GB" sz="3200" dirty="0">
                <a:solidFill>
                  <a:schemeClr val="tx1"/>
                </a:solidFill>
              </a:rPr>
              <a:t>Repeat with different models and parameters to see if get better results – used H2O RF and GBM for speed.</a:t>
            </a:r>
          </a:p>
          <a:p>
            <a:pPr marL="457200" indent="-457200">
              <a:buFont typeface="Arial" panose="020B0604020202020204" pitchFamily="34" charset="0"/>
              <a:buChar char="•"/>
            </a:pPr>
            <a:r>
              <a:rPr lang="en-GB" sz="3200" dirty="0">
                <a:solidFill>
                  <a:schemeClr val="tx1"/>
                </a:solidFill>
              </a:rPr>
              <a:t>Investigate if more WAPs increases accuracy.</a:t>
            </a:r>
          </a:p>
          <a:p>
            <a:pPr marL="457200" indent="-457200">
              <a:buFont typeface="Arial" panose="020B0604020202020204" pitchFamily="34" charset="0"/>
              <a:buChar char="•"/>
            </a:pPr>
            <a:r>
              <a:rPr lang="en-GB" sz="3200" dirty="0">
                <a:solidFill>
                  <a:schemeClr val="tx1"/>
                </a:solidFill>
              </a:rPr>
              <a:t>Accuracy is good but it could be improved with more readings in the areas that were sparse (</a:t>
            </a:r>
            <a:r>
              <a:rPr lang="en-GB" sz="3200" dirty="0" err="1">
                <a:solidFill>
                  <a:schemeClr val="tx1"/>
                </a:solidFill>
              </a:rPr>
              <a:t>eg.</a:t>
            </a:r>
            <a:r>
              <a:rPr lang="en-GB" sz="3200" dirty="0">
                <a:solidFill>
                  <a:schemeClr val="tx1"/>
                </a:solidFill>
              </a:rPr>
              <a:t> top floor of building two).</a:t>
            </a:r>
          </a:p>
          <a:p>
            <a:endParaRPr lang="en-GB" sz="3200" dirty="0"/>
          </a:p>
          <a:p>
            <a:pPr marL="457200" indent="-457200">
              <a:buFont typeface="Arial" panose="020B0604020202020204" pitchFamily="34" charset="0"/>
              <a:buChar char="•"/>
            </a:pPr>
            <a:endParaRPr lang="en-GB" sz="2800" dirty="0"/>
          </a:p>
          <a:p>
            <a:endParaRPr lang="en-GB" dirty="0"/>
          </a:p>
          <a:p>
            <a:endParaRPr lang="en-GB" sz="2800" b="1" dirty="0"/>
          </a:p>
        </p:txBody>
      </p:sp>
      <p:sp>
        <p:nvSpPr>
          <p:cNvPr id="6" name="5-Point Star 5">
            <a:extLst>
              <a:ext uri="{FF2B5EF4-FFF2-40B4-BE49-F238E27FC236}">
                <a16:creationId xmlns:a16="http://schemas.microsoft.com/office/drawing/2014/main" id="{0B00B7EF-48D2-234D-9812-AC87468C6E22}"/>
              </a:ext>
            </a:extLst>
          </p:cNvPr>
          <p:cNvSpPr/>
          <p:nvPr/>
        </p:nvSpPr>
        <p:spPr>
          <a:xfrm>
            <a:off x="7892716" y="3347634"/>
            <a:ext cx="3827691" cy="3306896"/>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28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6752B999-CAEB-49BE-835B-3CF1107C4A4E}"/>
              </a:ext>
            </a:extLst>
          </p:cNvPr>
          <p:cNvSpPr>
            <a:spLocks noGrp="1"/>
          </p:cNvSpPr>
          <p:nvPr>
            <p:ph type="subTitle" idx="1"/>
          </p:nvPr>
        </p:nvSpPr>
        <p:spPr>
          <a:xfrm>
            <a:off x="458724" y="646700"/>
            <a:ext cx="11274552" cy="2488386"/>
          </a:xfrm>
        </p:spPr>
        <p:txBody>
          <a:bodyPr>
            <a:normAutofit/>
          </a:bodyPr>
          <a:lstStyle/>
          <a:p>
            <a:r>
              <a:rPr lang="en-US" sz="5400" dirty="0"/>
              <a:t>Thank you</a:t>
            </a:r>
          </a:p>
          <a:p>
            <a:r>
              <a:rPr lang="en-US" sz="3200" dirty="0"/>
              <a:t>Stacey Jackson</a:t>
            </a:r>
          </a:p>
        </p:txBody>
      </p:sp>
    </p:spTree>
    <p:extLst>
      <p:ext uri="{BB962C8B-B14F-4D97-AF65-F5344CB8AC3E}">
        <p14:creationId xmlns:p14="http://schemas.microsoft.com/office/powerpoint/2010/main" val="2026947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B8C119A6-A268-E948-97D9-A6A85E7C3E82}"/>
              </a:ext>
            </a:extLst>
          </p:cNvPr>
          <p:cNvSpPr txBox="1">
            <a:spLocks/>
          </p:cNvSpPr>
          <p:nvPr/>
        </p:nvSpPr>
        <p:spPr>
          <a:xfrm>
            <a:off x="0" y="0"/>
            <a:ext cx="12320337" cy="6858000"/>
          </a:xfrm>
          <a:prstGeom prst="rect">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2700000" scaled="1"/>
            <a:tileRect/>
          </a:gradFill>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5500" b="1" kern="1200">
                <a:solidFill>
                  <a:schemeClr val="tx1"/>
                </a:solidFill>
                <a:latin typeface="+mj-lt"/>
                <a:ea typeface="+mj-ea"/>
                <a:cs typeface="+mj-cs"/>
              </a:defRPr>
            </a:lvl1pPr>
          </a:lstStyle>
          <a:p>
            <a:endParaRPr lang="en-GB" dirty="0"/>
          </a:p>
        </p:txBody>
      </p:sp>
      <p:sp>
        <p:nvSpPr>
          <p:cNvPr id="7" name="Title 3">
            <a:extLst>
              <a:ext uri="{FF2B5EF4-FFF2-40B4-BE49-F238E27FC236}">
                <a16:creationId xmlns:a16="http://schemas.microsoft.com/office/drawing/2014/main" id="{9A233A0B-DFFA-7A4A-941A-D753C05D8979}"/>
              </a:ext>
            </a:extLst>
          </p:cNvPr>
          <p:cNvSpPr txBox="1">
            <a:spLocks/>
          </p:cNvSpPr>
          <p:nvPr/>
        </p:nvSpPr>
        <p:spPr>
          <a:xfrm>
            <a:off x="4662" y="960351"/>
            <a:ext cx="12320337" cy="1348720"/>
          </a:xfrm>
          <a:prstGeom prst="rect">
            <a:avLst/>
          </a:prstGeom>
          <a:gradFill flip="none" rotWithShape="1">
            <a:gsLst>
              <a:gs pos="6000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5500" b="1" kern="1200">
                <a:solidFill>
                  <a:schemeClr val="tx1"/>
                </a:solidFill>
                <a:latin typeface="+mj-lt"/>
                <a:ea typeface="+mj-ea"/>
                <a:cs typeface="+mj-cs"/>
              </a:defRPr>
            </a:lvl1pPr>
          </a:lstStyle>
          <a:p>
            <a:r>
              <a:rPr lang="en-GB" dirty="0"/>
              <a:t>Appendices</a:t>
            </a:r>
          </a:p>
        </p:txBody>
      </p:sp>
    </p:spTree>
    <p:extLst>
      <p:ext uri="{BB962C8B-B14F-4D97-AF65-F5344CB8AC3E}">
        <p14:creationId xmlns:p14="http://schemas.microsoft.com/office/powerpoint/2010/main" val="1108853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7" y="300357"/>
            <a:ext cx="9483363" cy="1039712"/>
          </a:xfrm>
        </p:spPr>
        <p:txBody>
          <a:bodyPr>
            <a:normAutofit/>
          </a:bodyPr>
          <a:lstStyle/>
          <a:p>
            <a:pPr lvl="0"/>
            <a:r>
              <a:rPr lang="en-GB" dirty="0">
                <a:solidFill>
                  <a:schemeClr val="tx2"/>
                </a:solidFill>
              </a:rPr>
              <a:t>WAP readings for User 6 and Phone 19</a:t>
            </a:r>
          </a:p>
        </p:txBody>
      </p:sp>
      <p:pic>
        <p:nvPicPr>
          <p:cNvPr id="15" name="Picture 14">
            <a:extLst>
              <a:ext uri="{FF2B5EF4-FFF2-40B4-BE49-F238E27FC236}">
                <a16:creationId xmlns:a16="http://schemas.microsoft.com/office/drawing/2014/main" id="{8909D3B5-FB71-6940-BD03-CD587B4988AA}"/>
              </a:ext>
            </a:extLst>
          </p:cNvPr>
          <p:cNvPicPr>
            <a:picLocks noChangeAspect="1"/>
          </p:cNvPicPr>
          <p:nvPr/>
        </p:nvPicPr>
        <p:blipFill>
          <a:blip r:embed="rId3">
            <a:duotone>
              <a:schemeClr val="bg2">
                <a:shade val="45000"/>
                <a:satMod val="135000"/>
              </a:schemeClr>
              <a:prstClr val="white"/>
            </a:duotone>
          </a:blip>
          <a:stretch>
            <a:fillRect/>
          </a:stretch>
        </p:blipFill>
        <p:spPr>
          <a:xfrm>
            <a:off x="838507" y="2268929"/>
            <a:ext cx="5395563" cy="3329833"/>
          </a:xfrm>
          <a:prstGeom prst="rect">
            <a:avLst/>
          </a:prstGeom>
        </p:spPr>
      </p:pic>
      <p:pic>
        <p:nvPicPr>
          <p:cNvPr id="16" name="Picture 15">
            <a:extLst>
              <a:ext uri="{FF2B5EF4-FFF2-40B4-BE49-F238E27FC236}">
                <a16:creationId xmlns:a16="http://schemas.microsoft.com/office/drawing/2014/main" id="{DE1FFB6C-E7B2-6B4C-B7C2-CC4BA5F064C3}"/>
              </a:ext>
            </a:extLst>
          </p:cNvPr>
          <p:cNvPicPr>
            <a:picLocks noChangeAspect="1"/>
          </p:cNvPicPr>
          <p:nvPr/>
        </p:nvPicPr>
        <p:blipFill>
          <a:blip r:embed="rId4">
            <a:duotone>
              <a:schemeClr val="accent1">
                <a:shade val="45000"/>
                <a:satMod val="135000"/>
              </a:schemeClr>
              <a:prstClr val="white"/>
            </a:duotone>
          </a:blip>
          <a:stretch>
            <a:fillRect/>
          </a:stretch>
        </p:blipFill>
        <p:spPr>
          <a:xfrm>
            <a:off x="6540284" y="2268929"/>
            <a:ext cx="5209583" cy="3215057"/>
          </a:xfrm>
          <a:prstGeom prst="rect">
            <a:avLst/>
          </a:prstGeom>
        </p:spPr>
      </p:pic>
    </p:spTree>
    <p:extLst>
      <p:ext uri="{BB962C8B-B14F-4D97-AF65-F5344CB8AC3E}">
        <p14:creationId xmlns:p14="http://schemas.microsoft.com/office/powerpoint/2010/main" val="3376335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791162" y="18421"/>
            <a:ext cx="10281391" cy="1039712"/>
          </a:xfrm>
        </p:spPr>
        <p:txBody>
          <a:bodyPr>
            <a:normAutofit/>
          </a:bodyPr>
          <a:lstStyle/>
          <a:p>
            <a:pPr lvl="0"/>
            <a:r>
              <a:rPr lang="en-GB" dirty="0">
                <a:solidFill>
                  <a:schemeClr val="tx2"/>
                </a:solidFill>
              </a:rPr>
              <a:t>Predicting the floors in Building 1: confusion matrixes</a:t>
            </a:r>
          </a:p>
        </p:txBody>
      </p:sp>
      <p:graphicFrame>
        <p:nvGraphicFramePr>
          <p:cNvPr id="2" name="Table 1">
            <a:extLst>
              <a:ext uri="{FF2B5EF4-FFF2-40B4-BE49-F238E27FC236}">
                <a16:creationId xmlns:a16="http://schemas.microsoft.com/office/drawing/2014/main" id="{BA83DB4C-677D-A247-85AF-86452B5B8FB2}"/>
              </a:ext>
            </a:extLst>
          </p:cNvPr>
          <p:cNvGraphicFramePr>
            <a:graphicFrameLocks noGrp="1"/>
          </p:cNvGraphicFramePr>
          <p:nvPr>
            <p:extLst>
              <p:ext uri="{D42A27DB-BD31-4B8C-83A1-F6EECF244321}">
                <p14:modId xmlns:p14="http://schemas.microsoft.com/office/powerpoint/2010/main" val="1677282828"/>
              </p:ext>
            </p:extLst>
          </p:nvPr>
        </p:nvGraphicFramePr>
        <p:xfrm>
          <a:off x="1168546" y="2725446"/>
          <a:ext cx="4916384" cy="2794572"/>
        </p:xfrm>
        <a:graphic>
          <a:graphicData uri="http://schemas.openxmlformats.org/drawingml/2006/table">
            <a:tbl>
              <a:tblPr firstRow="1" bandRow="1">
                <a:tableStyleId>{16D9F66E-5EB9-4882-86FB-DCBF35E3C3E4}</a:tableStyleId>
              </a:tblPr>
              <a:tblGrid>
                <a:gridCol w="1229096">
                  <a:extLst>
                    <a:ext uri="{9D8B030D-6E8A-4147-A177-3AD203B41FA5}">
                      <a16:colId xmlns:a16="http://schemas.microsoft.com/office/drawing/2014/main" val="3309955784"/>
                    </a:ext>
                  </a:extLst>
                </a:gridCol>
                <a:gridCol w="1229096">
                  <a:extLst>
                    <a:ext uri="{9D8B030D-6E8A-4147-A177-3AD203B41FA5}">
                      <a16:colId xmlns:a16="http://schemas.microsoft.com/office/drawing/2014/main" val="2485179494"/>
                    </a:ext>
                  </a:extLst>
                </a:gridCol>
                <a:gridCol w="1229096">
                  <a:extLst>
                    <a:ext uri="{9D8B030D-6E8A-4147-A177-3AD203B41FA5}">
                      <a16:colId xmlns:a16="http://schemas.microsoft.com/office/drawing/2014/main" val="2804233445"/>
                    </a:ext>
                  </a:extLst>
                </a:gridCol>
                <a:gridCol w="1229096">
                  <a:extLst>
                    <a:ext uri="{9D8B030D-6E8A-4147-A177-3AD203B41FA5}">
                      <a16:colId xmlns:a16="http://schemas.microsoft.com/office/drawing/2014/main" val="1249790050"/>
                    </a:ext>
                  </a:extLst>
                </a:gridCol>
              </a:tblGrid>
              <a:tr h="698643">
                <a:tc>
                  <a:txBody>
                    <a:bodyPr/>
                    <a:lstStyle/>
                    <a:p>
                      <a:pPr algn="ctr"/>
                      <a:r>
                        <a:rPr lang="en-US" sz="3200" dirty="0">
                          <a:solidFill>
                            <a:schemeClr val="tx2"/>
                          </a:solidFill>
                        </a:rPr>
                        <a:t>21</a:t>
                      </a:r>
                    </a:p>
                  </a:txBody>
                  <a:tcPr anchor="ctr"/>
                </a:tc>
                <a:tc>
                  <a:txBody>
                    <a:bodyPr/>
                    <a:lstStyle/>
                    <a:p>
                      <a:pPr algn="ctr"/>
                      <a:r>
                        <a:rPr lang="en-US" sz="3200" dirty="0"/>
                        <a:t>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489864901"/>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5</a:t>
                      </a:r>
                    </a:p>
                  </a:txBody>
                  <a:tcPr anchor="ctr"/>
                </a:tc>
                <a:tc>
                  <a:txBody>
                    <a:bodyPr/>
                    <a:lstStyle/>
                    <a:p>
                      <a:pPr algn="ctr"/>
                      <a:r>
                        <a:rPr lang="en-US" sz="3200" b="1" dirty="0">
                          <a:solidFill>
                            <a:schemeClr val="tx2"/>
                          </a:solidFill>
                        </a:rPr>
                        <a:t>89</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302877135"/>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mn-lt"/>
                          <a:ea typeface="+mn-ea"/>
                          <a:cs typeface="+mn-cs"/>
                        </a:rPr>
                        <a:t>83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11</a:t>
                      </a:r>
                    </a:p>
                  </a:txBody>
                  <a:tcPr anchor="ctr"/>
                </a:tc>
                <a:extLst>
                  <a:ext uri="{0D108BD9-81ED-4DB2-BD59-A6C34878D82A}">
                    <a16:rowId xmlns:a16="http://schemas.microsoft.com/office/drawing/2014/main" val="2304727867"/>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mn-lt"/>
                          <a:ea typeface="+mn-ea"/>
                          <a:cs typeface="+mn-cs"/>
                        </a:rPr>
                        <a:t>34</a:t>
                      </a:r>
                    </a:p>
                  </a:txBody>
                  <a:tcPr anchor="ctr"/>
                </a:tc>
                <a:extLst>
                  <a:ext uri="{0D108BD9-81ED-4DB2-BD59-A6C34878D82A}">
                    <a16:rowId xmlns:a16="http://schemas.microsoft.com/office/drawing/2014/main" val="1952385271"/>
                  </a:ext>
                </a:extLst>
              </a:tr>
            </a:tbl>
          </a:graphicData>
        </a:graphic>
      </p:graphicFrame>
      <p:sp>
        <p:nvSpPr>
          <p:cNvPr id="5" name="TextBox 4">
            <a:extLst>
              <a:ext uri="{FF2B5EF4-FFF2-40B4-BE49-F238E27FC236}">
                <a16:creationId xmlns:a16="http://schemas.microsoft.com/office/drawing/2014/main" id="{4494E70E-A402-6D4F-A12E-84EEC4103871}"/>
              </a:ext>
            </a:extLst>
          </p:cNvPr>
          <p:cNvSpPr txBox="1"/>
          <p:nvPr/>
        </p:nvSpPr>
        <p:spPr>
          <a:xfrm>
            <a:off x="2494081" y="1784515"/>
            <a:ext cx="1894756" cy="461665"/>
          </a:xfrm>
          <a:prstGeom prst="rect">
            <a:avLst/>
          </a:prstGeom>
          <a:noFill/>
        </p:spPr>
        <p:txBody>
          <a:bodyPr wrap="square" rtlCol="0">
            <a:spAutoFit/>
          </a:bodyPr>
          <a:lstStyle/>
          <a:p>
            <a:r>
              <a:rPr lang="en-US" sz="2400" dirty="0"/>
              <a:t>Validation set</a:t>
            </a:r>
          </a:p>
        </p:txBody>
      </p:sp>
      <p:sp>
        <p:nvSpPr>
          <p:cNvPr id="6" name="TextBox 5">
            <a:extLst>
              <a:ext uri="{FF2B5EF4-FFF2-40B4-BE49-F238E27FC236}">
                <a16:creationId xmlns:a16="http://schemas.microsoft.com/office/drawing/2014/main" id="{A3086931-D534-EF4E-98AA-1E97253BF051}"/>
              </a:ext>
            </a:extLst>
          </p:cNvPr>
          <p:cNvSpPr txBox="1"/>
          <p:nvPr/>
        </p:nvSpPr>
        <p:spPr>
          <a:xfrm rot="16200000">
            <a:off x="-243986" y="3588032"/>
            <a:ext cx="1582182" cy="461665"/>
          </a:xfrm>
          <a:prstGeom prst="rect">
            <a:avLst/>
          </a:prstGeom>
          <a:noFill/>
        </p:spPr>
        <p:txBody>
          <a:bodyPr wrap="square" rtlCol="0">
            <a:spAutoFit/>
          </a:bodyPr>
          <a:lstStyle/>
          <a:p>
            <a:r>
              <a:rPr lang="en-US" sz="2400" dirty="0"/>
              <a:t>Prediction</a:t>
            </a:r>
          </a:p>
        </p:txBody>
      </p:sp>
      <p:sp>
        <p:nvSpPr>
          <p:cNvPr id="4" name="TextBox 3">
            <a:extLst>
              <a:ext uri="{FF2B5EF4-FFF2-40B4-BE49-F238E27FC236}">
                <a16:creationId xmlns:a16="http://schemas.microsoft.com/office/drawing/2014/main" id="{279B6255-9FAE-804E-B13A-0928B08AE75D}"/>
              </a:ext>
            </a:extLst>
          </p:cNvPr>
          <p:cNvSpPr txBox="1"/>
          <p:nvPr/>
        </p:nvSpPr>
        <p:spPr>
          <a:xfrm>
            <a:off x="538529" y="4167083"/>
            <a:ext cx="669688" cy="584775"/>
          </a:xfrm>
          <a:prstGeom prst="rect">
            <a:avLst/>
          </a:prstGeom>
          <a:noFill/>
        </p:spPr>
        <p:txBody>
          <a:bodyPr wrap="square" rtlCol="0">
            <a:spAutoFit/>
          </a:bodyPr>
          <a:lstStyle/>
          <a:p>
            <a:pPr algn="ctr"/>
            <a:r>
              <a:rPr lang="en-US" sz="3200" dirty="0"/>
              <a:t>2</a:t>
            </a:r>
          </a:p>
        </p:txBody>
      </p:sp>
      <p:sp>
        <p:nvSpPr>
          <p:cNvPr id="7" name="TextBox 6">
            <a:extLst>
              <a:ext uri="{FF2B5EF4-FFF2-40B4-BE49-F238E27FC236}">
                <a16:creationId xmlns:a16="http://schemas.microsoft.com/office/drawing/2014/main" id="{619A611B-ECB7-4B4B-B27F-C839FEAE8D4B}"/>
              </a:ext>
            </a:extLst>
          </p:cNvPr>
          <p:cNvSpPr txBox="1"/>
          <p:nvPr/>
        </p:nvSpPr>
        <p:spPr>
          <a:xfrm>
            <a:off x="565842" y="3544083"/>
            <a:ext cx="608559" cy="584775"/>
          </a:xfrm>
          <a:prstGeom prst="rect">
            <a:avLst/>
          </a:prstGeom>
          <a:noFill/>
        </p:spPr>
        <p:txBody>
          <a:bodyPr wrap="square" rtlCol="0">
            <a:spAutoFit/>
          </a:bodyPr>
          <a:lstStyle/>
          <a:p>
            <a:pPr algn="ctr"/>
            <a:r>
              <a:rPr lang="en-US" sz="3200" dirty="0"/>
              <a:t>1</a:t>
            </a:r>
          </a:p>
        </p:txBody>
      </p:sp>
      <p:sp>
        <p:nvSpPr>
          <p:cNvPr id="8" name="TextBox 7">
            <a:extLst>
              <a:ext uri="{FF2B5EF4-FFF2-40B4-BE49-F238E27FC236}">
                <a16:creationId xmlns:a16="http://schemas.microsoft.com/office/drawing/2014/main" id="{0F44739B-EBD8-4B43-8603-454B820E55B6}"/>
              </a:ext>
            </a:extLst>
          </p:cNvPr>
          <p:cNvSpPr txBox="1"/>
          <p:nvPr/>
        </p:nvSpPr>
        <p:spPr>
          <a:xfrm>
            <a:off x="762820" y="2805795"/>
            <a:ext cx="234562" cy="584775"/>
          </a:xfrm>
          <a:prstGeom prst="rect">
            <a:avLst/>
          </a:prstGeom>
          <a:noFill/>
        </p:spPr>
        <p:txBody>
          <a:bodyPr wrap="square" rtlCol="0">
            <a:spAutoFit/>
          </a:bodyPr>
          <a:lstStyle/>
          <a:p>
            <a:pPr algn="ctr"/>
            <a:r>
              <a:rPr lang="en-US" sz="3200" dirty="0"/>
              <a:t>0</a:t>
            </a:r>
          </a:p>
        </p:txBody>
      </p:sp>
      <p:sp>
        <p:nvSpPr>
          <p:cNvPr id="9" name="TextBox 8">
            <a:extLst>
              <a:ext uri="{FF2B5EF4-FFF2-40B4-BE49-F238E27FC236}">
                <a16:creationId xmlns:a16="http://schemas.microsoft.com/office/drawing/2014/main" id="{9D6840E6-552C-2344-A033-94E6AA8015D4}"/>
              </a:ext>
            </a:extLst>
          </p:cNvPr>
          <p:cNvSpPr txBox="1"/>
          <p:nvPr/>
        </p:nvSpPr>
        <p:spPr>
          <a:xfrm>
            <a:off x="4973914" y="2092542"/>
            <a:ext cx="669688" cy="584775"/>
          </a:xfrm>
          <a:prstGeom prst="rect">
            <a:avLst/>
          </a:prstGeom>
          <a:noFill/>
        </p:spPr>
        <p:txBody>
          <a:bodyPr wrap="square" rtlCol="0">
            <a:spAutoFit/>
          </a:bodyPr>
          <a:lstStyle/>
          <a:p>
            <a:pPr algn="ctr"/>
            <a:r>
              <a:rPr lang="en-US" sz="3200" dirty="0"/>
              <a:t>3</a:t>
            </a:r>
          </a:p>
        </p:txBody>
      </p:sp>
      <p:sp>
        <p:nvSpPr>
          <p:cNvPr id="10" name="TextBox 9">
            <a:extLst>
              <a:ext uri="{FF2B5EF4-FFF2-40B4-BE49-F238E27FC236}">
                <a16:creationId xmlns:a16="http://schemas.microsoft.com/office/drawing/2014/main" id="{0F771A27-9571-0F49-87D2-D3413F07738A}"/>
              </a:ext>
            </a:extLst>
          </p:cNvPr>
          <p:cNvSpPr txBox="1"/>
          <p:nvPr/>
        </p:nvSpPr>
        <p:spPr>
          <a:xfrm>
            <a:off x="2705186" y="2108583"/>
            <a:ext cx="669688" cy="584775"/>
          </a:xfrm>
          <a:prstGeom prst="rect">
            <a:avLst/>
          </a:prstGeom>
          <a:noFill/>
        </p:spPr>
        <p:txBody>
          <a:bodyPr wrap="square" rtlCol="0">
            <a:spAutoFit/>
          </a:bodyPr>
          <a:lstStyle/>
          <a:p>
            <a:pPr algn="ctr"/>
            <a:r>
              <a:rPr lang="en-US" sz="3200" dirty="0"/>
              <a:t>1</a:t>
            </a:r>
          </a:p>
        </p:txBody>
      </p:sp>
      <p:sp>
        <p:nvSpPr>
          <p:cNvPr id="11" name="TextBox 10">
            <a:extLst>
              <a:ext uri="{FF2B5EF4-FFF2-40B4-BE49-F238E27FC236}">
                <a16:creationId xmlns:a16="http://schemas.microsoft.com/office/drawing/2014/main" id="{01A59F37-7FF6-8441-A76F-E3BFEA668753}"/>
              </a:ext>
            </a:extLst>
          </p:cNvPr>
          <p:cNvSpPr txBox="1"/>
          <p:nvPr/>
        </p:nvSpPr>
        <p:spPr>
          <a:xfrm>
            <a:off x="1754614" y="2113753"/>
            <a:ext cx="669688" cy="584775"/>
          </a:xfrm>
          <a:prstGeom prst="rect">
            <a:avLst/>
          </a:prstGeom>
          <a:noFill/>
        </p:spPr>
        <p:txBody>
          <a:bodyPr wrap="square" rtlCol="0">
            <a:spAutoFit/>
          </a:bodyPr>
          <a:lstStyle/>
          <a:p>
            <a:pPr algn="ctr"/>
            <a:r>
              <a:rPr lang="en-US" sz="3200" dirty="0"/>
              <a:t>0</a:t>
            </a:r>
          </a:p>
        </p:txBody>
      </p:sp>
      <p:sp>
        <p:nvSpPr>
          <p:cNvPr id="12" name="TextBox 11">
            <a:extLst>
              <a:ext uri="{FF2B5EF4-FFF2-40B4-BE49-F238E27FC236}">
                <a16:creationId xmlns:a16="http://schemas.microsoft.com/office/drawing/2014/main" id="{884B7C35-2113-7340-91FC-64F1CC067269}"/>
              </a:ext>
            </a:extLst>
          </p:cNvPr>
          <p:cNvSpPr txBox="1"/>
          <p:nvPr/>
        </p:nvSpPr>
        <p:spPr>
          <a:xfrm>
            <a:off x="1093460" y="5620829"/>
            <a:ext cx="5054871" cy="830997"/>
          </a:xfrm>
          <a:prstGeom prst="rect">
            <a:avLst/>
          </a:prstGeom>
          <a:noFill/>
        </p:spPr>
        <p:txBody>
          <a:bodyPr wrap="square" rtlCol="0">
            <a:spAutoFit/>
          </a:bodyPr>
          <a:lstStyle/>
          <a:p>
            <a:r>
              <a:rPr lang="en-US" sz="2400" b="1" dirty="0">
                <a:solidFill>
                  <a:schemeClr val="tx2"/>
                </a:solidFill>
              </a:rPr>
              <a:t>These predictions added to validation set for predicting the longitude</a:t>
            </a:r>
          </a:p>
        </p:txBody>
      </p:sp>
      <p:graphicFrame>
        <p:nvGraphicFramePr>
          <p:cNvPr id="13" name="Table 12">
            <a:extLst>
              <a:ext uri="{FF2B5EF4-FFF2-40B4-BE49-F238E27FC236}">
                <a16:creationId xmlns:a16="http://schemas.microsoft.com/office/drawing/2014/main" id="{916F5F97-DBB7-1240-B302-9D2A32BFEF6C}"/>
              </a:ext>
            </a:extLst>
          </p:cNvPr>
          <p:cNvGraphicFramePr>
            <a:graphicFrameLocks noGrp="1"/>
          </p:cNvGraphicFramePr>
          <p:nvPr>
            <p:extLst>
              <p:ext uri="{D42A27DB-BD31-4B8C-83A1-F6EECF244321}">
                <p14:modId xmlns:p14="http://schemas.microsoft.com/office/powerpoint/2010/main" val="2406371964"/>
              </p:ext>
            </p:extLst>
          </p:nvPr>
        </p:nvGraphicFramePr>
        <p:xfrm>
          <a:off x="6973277" y="2750515"/>
          <a:ext cx="4916384" cy="2794572"/>
        </p:xfrm>
        <a:graphic>
          <a:graphicData uri="http://schemas.openxmlformats.org/drawingml/2006/table">
            <a:tbl>
              <a:tblPr firstRow="1" bandRow="1">
                <a:tableStyleId>{16D9F66E-5EB9-4882-86FB-DCBF35E3C3E4}</a:tableStyleId>
              </a:tblPr>
              <a:tblGrid>
                <a:gridCol w="1229096">
                  <a:extLst>
                    <a:ext uri="{9D8B030D-6E8A-4147-A177-3AD203B41FA5}">
                      <a16:colId xmlns:a16="http://schemas.microsoft.com/office/drawing/2014/main" val="3309955784"/>
                    </a:ext>
                  </a:extLst>
                </a:gridCol>
                <a:gridCol w="1229096">
                  <a:extLst>
                    <a:ext uri="{9D8B030D-6E8A-4147-A177-3AD203B41FA5}">
                      <a16:colId xmlns:a16="http://schemas.microsoft.com/office/drawing/2014/main" val="2485179494"/>
                    </a:ext>
                  </a:extLst>
                </a:gridCol>
                <a:gridCol w="1229096">
                  <a:extLst>
                    <a:ext uri="{9D8B030D-6E8A-4147-A177-3AD203B41FA5}">
                      <a16:colId xmlns:a16="http://schemas.microsoft.com/office/drawing/2014/main" val="2804233445"/>
                    </a:ext>
                  </a:extLst>
                </a:gridCol>
                <a:gridCol w="1229096">
                  <a:extLst>
                    <a:ext uri="{9D8B030D-6E8A-4147-A177-3AD203B41FA5}">
                      <a16:colId xmlns:a16="http://schemas.microsoft.com/office/drawing/2014/main" val="658800734"/>
                    </a:ext>
                  </a:extLst>
                </a:gridCol>
              </a:tblGrid>
              <a:tr h="698643">
                <a:tc>
                  <a:txBody>
                    <a:bodyPr/>
                    <a:lstStyle/>
                    <a:p>
                      <a:pPr algn="ctr"/>
                      <a:r>
                        <a:rPr lang="en-US" sz="3200" b="1" dirty="0">
                          <a:solidFill>
                            <a:schemeClr val="tx2"/>
                          </a:solidFill>
                        </a:rPr>
                        <a:t>15</a:t>
                      </a:r>
                    </a:p>
                  </a:txBody>
                  <a:tcPr anchor="ctr"/>
                </a:tc>
                <a:tc>
                  <a:txBody>
                    <a:bodyPr/>
                    <a:lstStyle/>
                    <a:p>
                      <a:pPr algn="ctr"/>
                      <a:r>
                        <a:rPr lang="en-US" sz="3200" dirty="0"/>
                        <a:t>9</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489864901"/>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2</a:t>
                      </a:r>
                    </a:p>
                  </a:txBody>
                  <a:tcPr anchor="ctr"/>
                </a:tc>
                <a:tc>
                  <a:txBody>
                    <a:bodyPr/>
                    <a:lstStyle/>
                    <a:p>
                      <a:pPr algn="ctr"/>
                      <a:r>
                        <a:rPr lang="en-US" sz="3200" b="1" dirty="0">
                          <a:solidFill>
                            <a:schemeClr val="tx2"/>
                          </a:solidFill>
                        </a:rPr>
                        <a:t>84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302877135"/>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49</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mn-lt"/>
                          <a:ea typeface="+mn-ea"/>
                          <a:cs typeface="+mn-cs"/>
                        </a:rPr>
                        <a:t>78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7</a:t>
                      </a:r>
                    </a:p>
                  </a:txBody>
                  <a:tcPr anchor="ctr"/>
                </a:tc>
                <a:extLst>
                  <a:ext uri="{0D108BD9-81ED-4DB2-BD59-A6C34878D82A}">
                    <a16:rowId xmlns:a16="http://schemas.microsoft.com/office/drawing/2014/main" val="2304727867"/>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mn-lt"/>
                          <a:ea typeface="+mn-ea"/>
                          <a:cs typeface="+mn-cs"/>
                        </a:rPr>
                        <a:t>38</a:t>
                      </a:r>
                    </a:p>
                  </a:txBody>
                  <a:tcPr anchor="ctr"/>
                </a:tc>
                <a:extLst>
                  <a:ext uri="{0D108BD9-81ED-4DB2-BD59-A6C34878D82A}">
                    <a16:rowId xmlns:a16="http://schemas.microsoft.com/office/drawing/2014/main" val="195875463"/>
                  </a:ext>
                </a:extLst>
              </a:tr>
            </a:tbl>
          </a:graphicData>
        </a:graphic>
      </p:graphicFrame>
      <p:sp>
        <p:nvSpPr>
          <p:cNvPr id="14" name="TextBox 13">
            <a:extLst>
              <a:ext uri="{FF2B5EF4-FFF2-40B4-BE49-F238E27FC236}">
                <a16:creationId xmlns:a16="http://schemas.microsoft.com/office/drawing/2014/main" id="{38B45CD9-FAB8-E64A-B444-99ED39710788}"/>
              </a:ext>
            </a:extLst>
          </p:cNvPr>
          <p:cNvSpPr txBox="1"/>
          <p:nvPr/>
        </p:nvSpPr>
        <p:spPr>
          <a:xfrm>
            <a:off x="8362034" y="1803976"/>
            <a:ext cx="1894756" cy="461665"/>
          </a:xfrm>
          <a:prstGeom prst="rect">
            <a:avLst/>
          </a:prstGeom>
          <a:noFill/>
        </p:spPr>
        <p:txBody>
          <a:bodyPr wrap="square" rtlCol="0">
            <a:spAutoFit/>
          </a:bodyPr>
          <a:lstStyle/>
          <a:p>
            <a:r>
              <a:rPr lang="en-US" sz="2400" dirty="0"/>
              <a:t>Validation set</a:t>
            </a:r>
          </a:p>
        </p:txBody>
      </p:sp>
      <p:sp>
        <p:nvSpPr>
          <p:cNvPr id="15" name="TextBox 14">
            <a:extLst>
              <a:ext uri="{FF2B5EF4-FFF2-40B4-BE49-F238E27FC236}">
                <a16:creationId xmlns:a16="http://schemas.microsoft.com/office/drawing/2014/main" id="{E97B4DE5-84C8-0642-B0BC-CB982FD94D37}"/>
              </a:ext>
            </a:extLst>
          </p:cNvPr>
          <p:cNvSpPr txBox="1"/>
          <p:nvPr/>
        </p:nvSpPr>
        <p:spPr>
          <a:xfrm rot="16200000">
            <a:off x="5640464" y="3630705"/>
            <a:ext cx="1582182" cy="461665"/>
          </a:xfrm>
          <a:prstGeom prst="rect">
            <a:avLst/>
          </a:prstGeom>
          <a:noFill/>
        </p:spPr>
        <p:txBody>
          <a:bodyPr wrap="square" rtlCol="0">
            <a:spAutoFit/>
          </a:bodyPr>
          <a:lstStyle/>
          <a:p>
            <a:r>
              <a:rPr lang="en-US" sz="2400" dirty="0"/>
              <a:t>Prediction</a:t>
            </a:r>
          </a:p>
        </p:txBody>
      </p:sp>
      <p:sp>
        <p:nvSpPr>
          <p:cNvPr id="16" name="TextBox 15">
            <a:extLst>
              <a:ext uri="{FF2B5EF4-FFF2-40B4-BE49-F238E27FC236}">
                <a16:creationId xmlns:a16="http://schemas.microsoft.com/office/drawing/2014/main" id="{C3CF0D5A-433D-DC4A-848D-D34DA54824D0}"/>
              </a:ext>
            </a:extLst>
          </p:cNvPr>
          <p:cNvSpPr txBox="1"/>
          <p:nvPr/>
        </p:nvSpPr>
        <p:spPr>
          <a:xfrm>
            <a:off x="6395819" y="4207111"/>
            <a:ext cx="669688" cy="584775"/>
          </a:xfrm>
          <a:prstGeom prst="rect">
            <a:avLst/>
          </a:prstGeom>
          <a:noFill/>
        </p:spPr>
        <p:txBody>
          <a:bodyPr wrap="square" rtlCol="0">
            <a:spAutoFit/>
          </a:bodyPr>
          <a:lstStyle/>
          <a:p>
            <a:pPr algn="ctr"/>
            <a:r>
              <a:rPr lang="en-US" sz="3200" dirty="0"/>
              <a:t>2</a:t>
            </a:r>
          </a:p>
        </p:txBody>
      </p:sp>
      <p:sp>
        <p:nvSpPr>
          <p:cNvPr id="17" name="TextBox 16">
            <a:extLst>
              <a:ext uri="{FF2B5EF4-FFF2-40B4-BE49-F238E27FC236}">
                <a16:creationId xmlns:a16="http://schemas.microsoft.com/office/drawing/2014/main" id="{E0D0D6ED-EA32-2444-9074-5ACE3ADD36E4}"/>
              </a:ext>
            </a:extLst>
          </p:cNvPr>
          <p:cNvSpPr txBox="1"/>
          <p:nvPr/>
        </p:nvSpPr>
        <p:spPr>
          <a:xfrm>
            <a:off x="6403823" y="3569150"/>
            <a:ext cx="608559" cy="584775"/>
          </a:xfrm>
          <a:prstGeom prst="rect">
            <a:avLst/>
          </a:prstGeom>
          <a:noFill/>
        </p:spPr>
        <p:txBody>
          <a:bodyPr wrap="square" rtlCol="0">
            <a:spAutoFit/>
          </a:bodyPr>
          <a:lstStyle/>
          <a:p>
            <a:pPr algn="ctr"/>
            <a:r>
              <a:rPr lang="en-US" sz="3200" dirty="0"/>
              <a:t>1</a:t>
            </a:r>
          </a:p>
        </p:txBody>
      </p:sp>
      <p:sp>
        <p:nvSpPr>
          <p:cNvPr id="18" name="TextBox 17">
            <a:extLst>
              <a:ext uri="{FF2B5EF4-FFF2-40B4-BE49-F238E27FC236}">
                <a16:creationId xmlns:a16="http://schemas.microsoft.com/office/drawing/2014/main" id="{E89B950D-5614-9742-8A59-C9E532E5FF79}"/>
              </a:ext>
            </a:extLst>
          </p:cNvPr>
          <p:cNvSpPr txBox="1"/>
          <p:nvPr/>
        </p:nvSpPr>
        <p:spPr>
          <a:xfrm>
            <a:off x="6600801" y="2830862"/>
            <a:ext cx="234562" cy="584775"/>
          </a:xfrm>
          <a:prstGeom prst="rect">
            <a:avLst/>
          </a:prstGeom>
          <a:noFill/>
        </p:spPr>
        <p:txBody>
          <a:bodyPr wrap="square" rtlCol="0">
            <a:spAutoFit/>
          </a:bodyPr>
          <a:lstStyle/>
          <a:p>
            <a:pPr algn="ctr"/>
            <a:r>
              <a:rPr lang="en-US" sz="3200" dirty="0"/>
              <a:t>0</a:t>
            </a:r>
          </a:p>
        </p:txBody>
      </p:sp>
      <p:sp>
        <p:nvSpPr>
          <p:cNvPr id="19" name="TextBox 18">
            <a:extLst>
              <a:ext uri="{FF2B5EF4-FFF2-40B4-BE49-F238E27FC236}">
                <a16:creationId xmlns:a16="http://schemas.microsoft.com/office/drawing/2014/main" id="{41D18C66-5DFC-864D-9E01-1AC910D39392}"/>
              </a:ext>
            </a:extLst>
          </p:cNvPr>
          <p:cNvSpPr txBox="1"/>
          <p:nvPr/>
        </p:nvSpPr>
        <p:spPr>
          <a:xfrm>
            <a:off x="9711741" y="2217360"/>
            <a:ext cx="669688" cy="584775"/>
          </a:xfrm>
          <a:prstGeom prst="rect">
            <a:avLst/>
          </a:prstGeom>
          <a:noFill/>
        </p:spPr>
        <p:txBody>
          <a:bodyPr wrap="square" rtlCol="0">
            <a:spAutoFit/>
          </a:bodyPr>
          <a:lstStyle/>
          <a:p>
            <a:pPr algn="ctr"/>
            <a:r>
              <a:rPr lang="en-US" sz="3200" dirty="0"/>
              <a:t>2</a:t>
            </a:r>
          </a:p>
        </p:txBody>
      </p:sp>
      <p:sp>
        <p:nvSpPr>
          <p:cNvPr id="20" name="TextBox 19">
            <a:extLst>
              <a:ext uri="{FF2B5EF4-FFF2-40B4-BE49-F238E27FC236}">
                <a16:creationId xmlns:a16="http://schemas.microsoft.com/office/drawing/2014/main" id="{8E9772D6-059C-7245-94D0-A1474BC936CD}"/>
              </a:ext>
            </a:extLst>
          </p:cNvPr>
          <p:cNvSpPr txBox="1"/>
          <p:nvPr/>
        </p:nvSpPr>
        <p:spPr>
          <a:xfrm>
            <a:off x="8489538" y="2217360"/>
            <a:ext cx="669688" cy="584775"/>
          </a:xfrm>
          <a:prstGeom prst="rect">
            <a:avLst/>
          </a:prstGeom>
          <a:noFill/>
        </p:spPr>
        <p:txBody>
          <a:bodyPr wrap="square" rtlCol="0">
            <a:spAutoFit/>
          </a:bodyPr>
          <a:lstStyle/>
          <a:p>
            <a:pPr algn="ctr"/>
            <a:r>
              <a:rPr lang="en-US" sz="3200" dirty="0"/>
              <a:t>1</a:t>
            </a:r>
          </a:p>
        </p:txBody>
      </p:sp>
      <p:sp>
        <p:nvSpPr>
          <p:cNvPr id="21" name="TextBox 20">
            <a:extLst>
              <a:ext uri="{FF2B5EF4-FFF2-40B4-BE49-F238E27FC236}">
                <a16:creationId xmlns:a16="http://schemas.microsoft.com/office/drawing/2014/main" id="{08460D56-0739-FE43-A133-704CB28D6934}"/>
              </a:ext>
            </a:extLst>
          </p:cNvPr>
          <p:cNvSpPr txBox="1"/>
          <p:nvPr/>
        </p:nvSpPr>
        <p:spPr>
          <a:xfrm>
            <a:off x="7476221" y="2221947"/>
            <a:ext cx="669688" cy="584775"/>
          </a:xfrm>
          <a:prstGeom prst="rect">
            <a:avLst/>
          </a:prstGeom>
          <a:noFill/>
        </p:spPr>
        <p:txBody>
          <a:bodyPr wrap="square" rtlCol="0">
            <a:spAutoFit/>
          </a:bodyPr>
          <a:lstStyle/>
          <a:p>
            <a:pPr algn="ctr"/>
            <a:r>
              <a:rPr lang="en-US" sz="3200" dirty="0"/>
              <a:t>0</a:t>
            </a:r>
          </a:p>
        </p:txBody>
      </p:sp>
      <p:sp>
        <p:nvSpPr>
          <p:cNvPr id="22" name="TextBox 21">
            <a:extLst>
              <a:ext uri="{FF2B5EF4-FFF2-40B4-BE49-F238E27FC236}">
                <a16:creationId xmlns:a16="http://schemas.microsoft.com/office/drawing/2014/main" id="{58F9B855-A9ED-8C4E-9C2C-B5F9048B8818}"/>
              </a:ext>
            </a:extLst>
          </p:cNvPr>
          <p:cNvSpPr txBox="1"/>
          <p:nvPr/>
        </p:nvSpPr>
        <p:spPr>
          <a:xfrm>
            <a:off x="2623802" y="1214617"/>
            <a:ext cx="1894756" cy="523220"/>
          </a:xfrm>
          <a:prstGeom prst="rect">
            <a:avLst/>
          </a:prstGeom>
          <a:noFill/>
        </p:spPr>
        <p:txBody>
          <a:bodyPr wrap="square" rtlCol="0">
            <a:spAutoFit/>
          </a:bodyPr>
          <a:lstStyle/>
          <a:p>
            <a:r>
              <a:rPr lang="en-US" sz="2800" b="1" dirty="0"/>
              <a:t>RF model</a:t>
            </a:r>
          </a:p>
        </p:txBody>
      </p:sp>
      <p:sp>
        <p:nvSpPr>
          <p:cNvPr id="23" name="TextBox 22">
            <a:extLst>
              <a:ext uri="{FF2B5EF4-FFF2-40B4-BE49-F238E27FC236}">
                <a16:creationId xmlns:a16="http://schemas.microsoft.com/office/drawing/2014/main" id="{C562B65B-C1C0-D546-A4E0-9B5A1B1479B3}"/>
              </a:ext>
            </a:extLst>
          </p:cNvPr>
          <p:cNvSpPr txBox="1"/>
          <p:nvPr/>
        </p:nvSpPr>
        <p:spPr>
          <a:xfrm>
            <a:off x="8362033" y="1251443"/>
            <a:ext cx="2350111" cy="523220"/>
          </a:xfrm>
          <a:prstGeom prst="rect">
            <a:avLst/>
          </a:prstGeom>
          <a:noFill/>
        </p:spPr>
        <p:txBody>
          <a:bodyPr wrap="square" rtlCol="0">
            <a:spAutoFit/>
          </a:bodyPr>
          <a:lstStyle/>
          <a:p>
            <a:r>
              <a:rPr lang="en-US" sz="2800" b="1" dirty="0"/>
              <a:t>GBM model</a:t>
            </a:r>
          </a:p>
        </p:txBody>
      </p:sp>
      <p:sp>
        <p:nvSpPr>
          <p:cNvPr id="24" name="TextBox 23">
            <a:extLst>
              <a:ext uri="{FF2B5EF4-FFF2-40B4-BE49-F238E27FC236}">
                <a16:creationId xmlns:a16="http://schemas.microsoft.com/office/drawing/2014/main" id="{7F302CC2-327E-AD40-9AFF-C1C9BF5229AA}"/>
              </a:ext>
            </a:extLst>
          </p:cNvPr>
          <p:cNvSpPr txBox="1"/>
          <p:nvPr/>
        </p:nvSpPr>
        <p:spPr>
          <a:xfrm>
            <a:off x="3907998" y="2146262"/>
            <a:ext cx="669688" cy="584775"/>
          </a:xfrm>
          <a:prstGeom prst="rect">
            <a:avLst/>
          </a:prstGeom>
          <a:noFill/>
        </p:spPr>
        <p:txBody>
          <a:bodyPr wrap="square" rtlCol="0">
            <a:spAutoFit/>
          </a:bodyPr>
          <a:lstStyle/>
          <a:p>
            <a:pPr algn="ctr"/>
            <a:r>
              <a:rPr lang="en-US" sz="3200" dirty="0"/>
              <a:t>2</a:t>
            </a:r>
          </a:p>
        </p:txBody>
      </p:sp>
      <p:sp>
        <p:nvSpPr>
          <p:cNvPr id="25" name="TextBox 24">
            <a:extLst>
              <a:ext uri="{FF2B5EF4-FFF2-40B4-BE49-F238E27FC236}">
                <a16:creationId xmlns:a16="http://schemas.microsoft.com/office/drawing/2014/main" id="{F0F4A780-7410-864A-9EEA-CC368B941A5B}"/>
              </a:ext>
            </a:extLst>
          </p:cNvPr>
          <p:cNvSpPr txBox="1"/>
          <p:nvPr/>
        </p:nvSpPr>
        <p:spPr>
          <a:xfrm>
            <a:off x="558289" y="4935243"/>
            <a:ext cx="669688" cy="584775"/>
          </a:xfrm>
          <a:prstGeom prst="rect">
            <a:avLst/>
          </a:prstGeom>
          <a:noFill/>
        </p:spPr>
        <p:txBody>
          <a:bodyPr wrap="square" rtlCol="0">
            <a:spAutoFit/>
          </a:bodyPr>
          <a:lstStyle/>
          <a:p>
            <a:pPr algn="ctr"/>
            <a:r>
              <a:rPr lang="en-US" sz="3200" dirty="0"/>
              <a:t>3</a:t>
            </a:r>
          </a:p>
        </p:txBody>
      </p:sp>
      <p:sp>
        <p:nvSpPr>
          <p:cNvPr id="26" name="TextBox 25">
            <a:extLst>
              <a:ext uri="{FF2B5EF4-FFF2-40B4-BE49-F238E27FC236}">
                <a16:creationId xmlns:a16="http://schemas.microsoft.com/office/drawing/2014/main" id="{5BDCA2E7-0BE9-864C-A387-9877ED048DAB}"/>
              </a:ext>
            </a:extLst>
          </p:cNvPr>
          <p:cNvSpPr txBox="1"/>
          <p:nvPr/>
        </p:nvSpPr>
        <p:spPr>
          <a:xfrm>
            <a:off x="10915897" y="2193027"/>
            <a:ext cx="669688" cy="584775"/>
          </a:xfrm>
          <a:prstGeom prst="rect">
            <a:avLst/>
          </a:prstGeom>
          <a:noFill/>
        </p:spPr>
        <p:txBody>
          <a:bodyPr wrap="square" rtlCol="0">
            <a:spAutoFit/>
          </a:bodyPr>
          <a:lstStyle/>
          <a:p>
            <a:pPr algn="ctr"/>
            <a:r>
              <a:rPr lang="en-US" sz="3200" dirty="0"/>
              <a:t>3</a:t>
            </a:r>
          </a:p>
        </p:txBody>
      </p:sp>
      <p:sp>
        <p:nvSpPr>
          <p:cNvPr id="27" name="TextBox 26">
            <a:extLst>
              <a:ext uri="{FF2B5EF4-FFF2-40B4-BE49-F238E27FC236}">
                <a16:creationId xmlns:a16="http://schemas.microsoft.com/office/drawing/2014/main" id="{CE173DF6-F907-B540-A80C-E845D7A24CEB}"/>
              </a:ext>
            </a:extLst>
          </p:cNvPr>
          <p:cNvSpPr txBox="1"/>
          <p:nvPr/>
        </p:nvSpPr>
        <p:spPr>
          <a:xfrm>
            <a:off x="6383638" y="4872233"/>
            <a:ext cx="669688" cy="584775"/>
          </a:xfrm>
          <a:prstGeom prst="rect">
            <a:avLst/>
          </a:prstGeom>
          <a:noFill/>
        </p:spPr>
        <p:txBody>
          <a:bodyPr wrap="square" rtlCol="0">
            <a:spAutoFit/>
          </a:bodyPr>
          <a:lstStyle/>
          <a:p>
            <a:pPr algn="ctr"/>
            <a:r>
              <a:rPr lang="en-US" sz="3200" dirty="0"/>
              <a:t>3</a:t>
            </a:r>
          </a:p>
        </p:txBody>
      </p:sp>
      <p:sp>
        <p:nvSpPr>
          <p:cNvPr id="29" name="5-Point Star 28">
            <a:extLst>
              <a:ext uri="{FF2B5EF4-FFF2-40B4-BE49-F238E27FC236}">
                <a16:creationId xmlns:a16="http://schemas.microsoft.com/office/drawing/2014/main" id="{46E344DB-29F6-454F-A764-C875CAD06207}"/>
              </a:ext>
            </a:extLst>
          </p:cNvPr>
          <p:cNvSpPr/>
          <p:nvPr/>
        </p:nvSpPr>
        <p:spPr>
          <a:xfrm>
            <a:off x="0" y="5273925"/>
            <a:ext cx="1463617" cy="1264477"/>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4451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997237" y="18421"/>
            <a:ext cx="10281391" cy="1039712"/>
          </a:xfrm>
        </p:spPr>
        <p:txBody>
          <a:bodyPr>
            <a:normAutofit/>
          </a:bodyPr>
          <a:lstStyle/>
          <a:p>
            <a:pPr lvl="0"/>
            <a:r>
              <a:rPr lang="en-GB" dirty="0">
                <a:solidFill>
                  <a:schemeClr val="tx2"/>
                </a:solidFill>
              </a:rPr>
              <a:t>Predicting the floors in Building 2: confusion matrices</a:t>
            </a:r>
          </a:p>
        </p:txBody>
      </p:sp>
      <p:graphicFrame>
        <p:nvGraphicFramePr>
          <p:cNvPr id="2" name="Table 1">
            <a:extLst>
              <a:ext uri="{FF2B5EF4-FFF2-40B4-BE49-F238E27FC236}">
                <a16:creationId xmlns:a16="http://schemas.microsoft.com/office/drawing/2014/main" id="{BA83DB4C-677D-A247-85AF-86452B5B8FB2}"/>
              </a:ext>
            </a:extLst>
          </p:cNvPr>
          <p:cNvGraphicFramePr>
            <a:graphicFrameLocks noGrp="1"/>
          </p:cNvGraphicFramePr>
          <p:nvPr>
            <p:extLst>
              <p:ext uri="{D42A27DB-BD31-4B8C-83A1-F6EECF244321}">
                <p14:modId xmlns:p14="http://schemas.microsoft.com/office/powerpoint/2010/main" val="2163035889"/>
              </p:ext>
            </p:extLst>
          </p:nvPr>
        </p:nvGraphicFramePr>
        <p:xfrm>
          <a:off x="1168546" y="2376311"/>
          <a:ext cx="4916385" cy="3493215"/>
        </p:xfrm>
        <a:graphic>
          <a:graphicData uri="http://schemas.openxmlformats.org/drawingml/2006/table">
            <a:tbl>
              <a:tblPr firstRow="1" bandRow="1">
                <a:tableStyleId>{16D9F66E-5EB9-4882-86FB-DCBF35E3C3E4}</a:tableStyleId>
              </a:tblPr>
              <a:tblGrid>
                <a:gridCol w="983277">
                  <a:extLst>
                    <a:ext uri="{9D8B030D-6E8A-4147-A177-3AD203B41FA5}">
                      <a16:colId xmlns:a16="http://schemas.microsoft.com/office/drawing/2014/main" val="3309955784"/>
                    </a:ext>
                  </a:extLst>
                </a:gridCol>
                <a:gridCol w="983277">
                  <a:extLst>
                    <a:ext uri="{9D8B030D-6E8A-4147-A177-3AD203B41FA5}">
                      <a16:colId xmlns:a16="http://schemas.microsoft.com/office/drawing/2014/main" val="2485179494"/>
                    </a:ext>
                  </a:extLst>
                </a:gridCol>
                <a:gridCol w="983277">
                  <a:extLst>
                    <a:ext uri="{9D8B030D-6E8A-4147-A177-3AD203B41FA5}">
                      <a16:colId xmlns:a16="http://schemas.microsoft.com/office/drawing/2014/main" val="2804233445"/>
                    </a:ext>
                  </a:extLst>
                </a:gridCol>
                <a:gridCol w="983277">
                  <a:extLst>
                    <a:ext uri="{9D8B030D-6E8A-4147-A177-3AD203B41FA5}">
                      <a16:colId xmlns:a16="http://schemas.microsoft.com/office/drawing/2014/main" val="1249790050"/>
                    </a:ext>
                  </a:extLst>
                </a:gridCol>
                <a:gridCol w="983277">
                  <a:extLst>
                    <a:ext uri="{9D8B030D-6E8A-4147-A177-3AD203B41FA5}">
                      <a16:colId xmlns:a16="http://schemas.microsoft.com/office/drawing/2014/main" val="3513042624"/>
                    </a:ext>
                  </a:extLst>
                </a:gridCol>
              </a:tblGrid>
              <a:tr h="698643">
                <a:tc>
                  <a:txBody>
                    <a:bodyPr/>
                    <a:lstStyle/>
                    <a:p>
                      <a:pPr algn="ctr"/>
                      <a:r>
                        <a:rPr lang="en-US" sz="3200" dirty="0">
                          <a:solidFill>
                            <a:schemeClr val="tx2"/>
                          </a:solidFill>
                        </a:rPr>
                        <a:t>21</a:t>
                      </a:r>
                    </a:p>
                  </a:txBody>
                  <a:tcPr anchor="ctr"/>
                </a:tc>
                <a:tc>
                  <a:txBody>
                    <a:bodyPr/>
                    <a:lstStyle/>
                    <a:p>
                      <a:pPr algn="ctr"/>
                      <a:r>
                        <a:rPr lang="en-US" sz="3200" dirty="0"/>
                        <a:t>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489864901"/>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3</a:t>
                      </a:r>
                    </a:p>
                  </a:txBody>
                  <a:tcPr anchor="ctr"/>
                </a:tc>
                <a:tc>
                  <a:txBody>
                    <a:bodyPr/>
                    <a:lstStyle/>
                    <a:p>
                      <a:pPr algn="ctr"/>
                      <a:r>
                        <a:rPr lang="en-US" sz="3200" b="1" dirty="0">
                          <a:solidFill>
                            <a:schemeClr val="tx2"/>
                          </a:solidFill>
                        </a:rPr>
                        <a:t>104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302877135"/>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mn-lt"/>
                          <a:ea typeface="+mn-ea"/>
                          <a:cs typeface="+mn-cs"/>
                        </a:rPr>
                        <a:t>31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2304727867"/>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mn-lt"/>
                          <a:ea typeface="+mn-ea"/>
                          <a:cs typeface="+mn-cs"/>
                        </a:rPr>
                        <a:t>42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23</a:t>
                      </a:r>
                    </a:p>
                  </a:txBody>
                  <a:tcPr anchor="ctr"/>
                </a:tc>
                <a:extLst>
                  <a:ext uri="{0D108BD9-81ED-4DB2-BD59-A6C34878D82A}">
                    <a16:rowId xmlns:a16="http://schemas.microsoft.com/office/drawing/2014/main" val="1952385271"/>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mn-lt"/>
                          <a:ea typeface="+mn-ea"/>
                          <a:cs typeface="+mn-cs"/>
                        </a:rPr>
                        <a:t>16</a:t>
                      </a:r>
                    </a:p>
                  </a:txBody>
                  <a:tcPr anchor="ctr"/>
                </a:tc>
                <a:extLst>
                  <a:ext uri="{0D108BD9-81ED-4DB2-BD59-A6C34878D82A}">
                    <a16:rowId xmlns:a16="http://schemas.microsoft.com/office/drawing/2014/main" val="3434248136"/>
                  </a:ext>
                </a:extLst>
              </a:tr>
            </a:tbl>
          </a:graphicData>
        </a:graphic>
      </p:graphicFrame>
      <p:sp>
        <p:nvSpPr>
          <p:cNvPr id="5" name="TextBox 4">
            <a:extLst>
              <a:ext uri="{FF2B5EF4-FFF2-40B4-BE49-F238E27FC236}">
                <a16:creationId xmlns:a16="http://schemas.microsoft.com/office/drawing/2014/main" id="{4494E70E-A402-6D4F-A12E-84EEC4103871}"/>
              </a:ext>
            </a:extLst>
          </p:cNvPr>
          <p:cNvSpPr txBox="1"/>
          <p:nvPr/>
        </p:nvSpPr>
        <p:spPr>
          <a:xfrm>
            <a:off x="2521811" y="1466177"/>
            <a:ext cx="1894756" cy="461665"/>
          </a:xfrm>
          <a:prstGeom prst="rect">
            <a:avLst/>
          </a:prstGeom>
          <a:noFill/>
        </p:spPr>
        <p:txBody>
          <a:bodyPr wrap="square" rtlCol="0">
            <a:spAutoFit/>
          </a:bodyPr>
          <a:lstStyle/>
          <a:p>
            <a:r>
              <a:rPr lang="en-US" sz="2400" dirty="0"/>
              <a:t>Validation set</a:t>
            </a:r>
          </a:p>
        </p:txBody>
      </p:sp>
      <p:sp>
        <p:nvSpPr>
          <p:cNvPr id="6" name="TextBox 5">
            <a:extLst>
              <a:ext uri="{FF2B5EF4-FFF2-40B4-BE49-F238E27FC236}">
                <a16:creationId xmlns:a16="http://schemas.microsoft.com/office/drawing/2014/main" id="{A3086931-D534-EF4E-98AA-1E97253BF051}"/>
              </a:ext>
            </a:extLst>
          </p:cNvPr>
          <p:cNvSpPr txBox="1"/>
          <p:nvPr/>
        </p:nvSpPr>
        <p:spPr>
          <a:xfrm rot="16200000">
            <a:off x="-274677" y="3238898"/>
            <a:ext cx="1582182" cy="461665"/>
          </a:xfrm>
          <a:prstGeom prst="rect">
            <a:avLst/>
          </a:prstGeom>
          <a:noFill/>
        </p:spPr>
        <p:txBody>
          <a:bodyPr wrap="square" rtlCol="0">
            <a:spAutoFit/>
          </a:bodyPr>
          <a:lstStyle/>
          <a:p>
            <a:r>
              <a:rPr lang="en-US" sz="2400" dirty="0"/>
              <a:t>Prediction</a:t>
            </a:r>
          </a:p>
        </p:txBody>
      </p:sp>
      <p:sp>
        <p:nvSpPr>
          <p:cNvPr id="4" name="TextBox 3">
            <a:extLst>
              <a:ext uri="{FF2B5EF4-FFF2-40B4-BE49-F238E27FC236}">
                <a16:creationId xmlns:a16="http://schemas.microsoft.com/office/drawing/2014/main" id="{279B6255-9FAE-804E-B13A-0928B08AE75D}"/>
              </a:ext>
            </a:extLst>
          </p:cNvPr>
          <p:cNvSpPr txBox="1"/>
          <p:nvPr/>
        </p:nvSpPr>
        <p:spPr>
          <a:xfrm>
            <a:off x="538529" y="3817948"/>
            <a:ext cx="669688" cy="584775"/>
          </a:xfrm>
          <a:prstGeom prst="rect">
            <a:avLst/>
          </a:prstGeom>
          <a:noFill/>
        </p:spPr>
        <p:txBody>
          <a:bodyPr wrap="square" rtlCol="0">
            <a:spAutoFit/>
          </a:bodyPr>
          <a:lstStyle/>
          <a:p>
            <a:pPr algn="ctr"/>
            <a:r>
              <a:rPr lang="en-US" sz="3200" dirty="0"/>
              <a:t>2</a:t>
            </a:r>
          </a:p>
        </p:txBody>
      </p:sp>
      <p:sp>
        <p:nvSpPr>
          <p:cNvPr id="7" name="TextBox 6">
            <a:extLst>
              <a:ext uri="{FF2B5EF4-FFF2-40B4-BE49-F238E27FC236}">
                <a16:creationId xmlns:a16="http://schemas.microsoft.com/office/drawing/2014/main" id="{619A611B-ECB7-4B4B-B27F-C839FEAE8D4B}"/>
              </a:ext>
            </a:extLst>
          </p:cNvPr>
          <p:cNvSpPr txBox="1"/>
          <p:nvPr/>
        </p:nvSpPr>
        <p:spPr>
          <a:xfrm>
            <a:off x="565842" y="3194948"/>
            <a:ext cx="608559" cy="584775"/>
          </a:xfrm>
          <a:prstGeom prst="rect">
            <a:avLst/>
          </a:prstGeom>
          <a:noFill/>
        </p:spPr>
        <p:txBody>
          <a:bodyPr wrap="square" rtlCol="0">
            <a:spAutoFit/>
          </a:bodyPr>
          <a:lstStyle/>
          <a:p>
            <a:pPr algn="ctr"/>
            <a:r>
              <a:rPr lang="en-US" sz="3200" dirty="0"/>
              <a:t>1</a:t>
            </a:r>
          </a:p>
        </p:txBody>
      </p:sp>
      <p:sp>
        <p:nvSpPr>
          <p:cNvPr id="8" name="TextBox 7">
            <a:extLst>
              <a:ext uri="{FF2B5EF4-FFF2-40B4-BE49-F238E27FC236}">
                <a16:creationId xmlns:a16="http://schemas.microsoft.com/office/drawing/2014/main" id="{0F44739B-EBD8-4B43-8603-454B820E55B6}"/>
              </a:ext>
            </a:extLst>
          </p:cNvPr>
          <p:cNvSpPr txBox="1"/>
          <p:nvPr/>
        </p:nvSpPr>
        <p:spPr>
          <a:xfrm>
            <a:off x="732129" y="2456661"/>
            <a:ext cx="234562" cy="584775"/>
          </a:xfrm>
          <a:prstGeom prst="rect">
            <a:avLst/>
          </a:prstGeom>
          <a:noFill/>
        </p:spPr>
        <p:txBody>
          <a:bodyPr wrap="square" rtlCol="0">
            <a:spAutoFit/>
          </a:bodyPr>
          <a:lstStyle/>
          <a:p>
            <a:pPr algn="ctr"/>
            <a:r>
              <a:rPr lang="en-US" sz="3200" dirty="0"/>
              <a:t>0</a:t>
            </a:r>
          </a:p>
        </p:txBody>
      </p:sp>
      <p:sp>
        <p:nvSpPr>
          <p:cNvPr id="9" name="TextBox 8">
            <a:extLst>
              <a:ext uri="{FF2B5EF4-FFF2-40B4-BE49-F238E27FC236}">
                <a16:creationId xmlns:a16="http://schemas.microsoft.com/office/drawing/2014/main" id="{9D6840E6-552C-2344-A033-94E6AA8015D4}"/>
              </a:ext>
            </a:extLst>
          </p:cNvPr>
          <p:cNvSpPr txBox="1"/>
          <p:nvPr/>
        </p:nvSpPr>
        <p:spPr>
          <a:xfrm>
            <a:off x="4261582" y="1809908"/>
            <a:ext cx="669688" cy="584775"/>
          </a:xfrm>
          <a:prstGeom prst="rect">
            <a:avLst/>
          </a:prstGeom>
          <a:noFill/>
        </p:spPr>
        <p:txBody>
          <a:bodyPr wrap="square" rtlCol="0">
            <a:spAutoFit/>
          </a:bodyPr>
          <a:lstStyle/>
          <a:p>
            <a:pPr algn="ctr"/>
            <a:r>
              <a:rPr lang="en-US" sz="3200" dirty="0"/>
              <a:t>3</a:t>
            </a:r>
          </a:p>
        </p:txBody>
      </p:sp>
      <p:sp>
        <p:nvSpPr>
          <p:cNvPr id="10" name="TextBox 9">
            <a:extLst>
              <a:ext uri="{FF2B5EF4-FFF2-40B4-BE49-F238E27FC236}">
                <a16:creationId xmlns:a16="http://schemas.microsoft.com/office/drawing/2014/main" id="{0F771A27-9571-0F49-87D2-D3413F07738A}"/>
              </a:ext>
            </a:extLst>
          </p:cNvPr>
          <p:cNvSpPr txBox="1"/>
          <p:nvPr/>
        </p:nvSpPr>
        <p:spPr>
          <a:xfrm>
            <a:off x="2292112" y="1759449"/>
            <a:ext cx="669688" cy="584775"/>
          </a:xfrm>
          <a:prstGeom prst="rect">
            <a:avLst/>
          </a:prstGeom>
          <a:noFill/>
        </p:spPr>
        <p:txBody>
          <a:bodyPr wrap="square" rtlCol="0">
            <a:spAutoFit/>
          </a:bodyPr>
          <a:lstStyle/>
          <a:p>
            <a:pPr algn="ctr"/>
            <a:r>
              <a:rPr lang="en-US" sz="3200" dirty="0"/>
              <a:t>1</a:t>
            </a:r>
          </a:p>
        </p:txBody>
      </p:sp>
      <p:sp>
        <p:nvSpPr>
          <p:cNvPr id="11" name="TextBox 10">
            <a:extLst>
              <a:ext uri="{FF2B5EF4-FFF2-40B4-BE49-F238E27FC236}">
                <a16:creationId xmlns:a16="http://schemas.microsoft.com/office/drawing/2014/main" id="{01A59F37-7FF6-8441-A76F-E3BFEA668753}"/>
              </a:ext>
            </a:extLst>
          </p:cNvPr>
          <p:cNvSpPr txBox="1"/>
          <p:nvPr/>
        </p:nvSpPr>
        <p:spPr>
          <a:xfrm>
            <a:off x="1341540" y="1764619"/>
            <a:ext cx="669688" cy="584775"/>
          </a:xfrm>
          <a:prstGeom prst="rect">
            <a:avLst/>
          </a:prstGeom>
          <a:noFill/>
        </p:spPr>
        <p:txBody>
          <a:bodyPr wrap="square" rtlCol="0">
            <a:spAutoFit/>
          </a:bodyPr>
          <a:lstStyle/>
          <a:p>
            <a:pPr algn="ctr"/>
            <a:r>
              <a:rPr lang="en-US" sz="3200" dirty="0"/>
              <a:t>0</a:t>
            </a:r>
          </a:p>
        </p:txBody>
      </p:sp>
      <p:graphicFrame>
        <p:nvGraphicFramePr>
          <p:cNvPr id="13" name="Table 12">
            <a:extLst>
              <a:ext uri="{FF2B5EF4-FFF2-40B4-BE49-F238E27FC236}">
                <a16:creationId xmlns:a16="http://schemas.microsoft.com/office/drawing/2014/main" id="{916F5F97-DBB7-1240-B302-9D2A32BFEF6C}"/>
              </a:ext>
            </a:extLst>
          </p:cNvPr>
          <p:cNvGraphicFramePr>
            <a:graphicFrameLocks noGrp="1"/>
          </p:cNvGraphicFramePr>
          <p:nvPr>
            <p:extLst>
              <p:ext uri="{D42A27DB-BD31-4B8C-83A1-F6EECF244321}">
                <p14:modId xmlns:p14="http://schemas.microsoft.com/office/powerpoint/2010/main" val="1134143442"/>
              </p:ext>
            </p:extLst>
          </p:nvPr>
        </p:nvGraphicFramePr>
        <p:xfrm>
          <a:off x="6973277" y="2318265"/>
          <a:ext cx="4916385" cy="3493215"/>
        </p:xfrm>
        <a:graphic>
          <a:graphicData uri="http://schemas.openxmlformats.org/drawingml/2006/table">
            <a:tbl>
              <a:tblPr firstRow="1" bandRow="1">
                <a:tableStyleId>{16D9F66E-5EB9-4882-86FB-DCBF35E3C3E4}</a:tableStyleId>
              </a:tblPr>
              <a:tblGrid>
                <a:gridCol w="983277">
                  <a:extLst>
                    <a:ext uri="{9D8B030D-6E8A-4147-A177-3AD203B41FA5}">
                      <a16:colId xmlns:a16="http://schemas.microsoft.com/office/drawing/2014/main" val="3309955784"/>
                    </a:ext>
                  </a:extLst>
                </a:gridCol>
                <a:gridCol w="983277">
                  <a:extLst>
                    <a:ext uri="{9D8B030D-6E8A-4147-A177-3AD203B41FA5}">
                      <a16:colId xmlns:a16="http://schemas.microsoft.com/office/drawing/2014/main" val="2485179494"/>
                    </a:ext>
                  </a:extLst>
                </a:gridCol>
                <a:gridCol w="983277">
                  <a:extLst>
                    <a:ext uri="{9D8B030D-6E8A-4147-A177-3AD203B41FA5}">
                      <a16:colId xmlns:a16="http://schemas.microsoft.com/office/drawing/2014/main" val="2804233445"/>
                    </a:ext>
                  </a:extLst>
                </a:gridCol>
                <a:gridCol w="983277">
                  <a:extLst>
                    <a:ext uri="{9D8B030D-6E8A-4147-A177-3AD203B41FA5}">
                      <a16:colId xmlns:a16="http://schemas.microsoft.com/office/drawing/2014/main" val="658800734"/>
                    </a:ext>
                  </a:extLst>
                </a:gridCol>
                <a:gridCol w="983277">
                  <a:extLst>
                    <a:ext uri="{9D8B030D-6E8A-4147-A177-3AD203B41FA5}">
                      <a16:colId xmlns:a16="http://schemas.microsoft.com/office/drawing/2014/main" val="2503190673"/>
                    </a:ext>
                  </a:extLst>
                </a:gridCol>
              </a:tblGrid>
              <a:tr h="698643">
                <a:tc>
                  <a:txBody>
                    <a:bodyPr/>
                    <a:lstStyle/>
                    <a:p>
                      <a:pPr algn="ctr"/>
                      <a:r>
                        <a:rPr lang="en-US" sz="3200" dirty="0">
                          <a:solidFill>
                            <a:schemeClr val="tx2"/>
                          </a:solidFill>
                        </a:rPr>
                        <a:t>21</a:t>
                      </a:r>
                    </a:p>
                  </a:txBody>
                  <a:tcPr anchor="ctr"/>
                </a:tc>
                <a:tc>
                  <a:txBody>
                    <a:bodyPr/>
                    <a:lstStyle/>
                    <a:p>
                      <a:pPr algn="ctr"/>
                      <a:r>
                        <a:rPr lang="en-US" sz="3200" dirty="0"/>
                        <a:t>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extLst>
                  <a:ext uri="{0D108BD9-81ED-4DB2-BD59-A6C34878D82A}">
                    <a16:rowId xmlns:a16="http://schemas.microsoft.com/office/drawing/2014/main" val="3489864901"/>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3</a:t>
                      </a:r>
                    </a:p>
                  </a:txBody>
                  <a:tcPr anchor="ctr"/>
                </a:tc>
                <a:tc>
                  <a:txBody>
                    <a:bodyPr/>
                    <a:lstStyle/>
                    <a:p>
                      <a:pPr algn="ctr"/>
                      <a:r>
                        <a:rPr lang="en-US" sz="3200" b="1" dirty="0">
                          <a:solidFill>
                            <a:schemeClr val="tx2"/>
                          </a:solidFill>
                        </a:rPr>
                        <a:t>104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8</a:t>
                      </a:r>
                    </a:p>
                  </a:txBody>
                  <a:tcPr anchor="ctr"/>
                </a:tc>
                <a:extLst>
                  <a:ext uri="{0D108BD9-81ED-4DB2-BD59-A6C34878D82A}">
                    <a16:rowId xmlns:a16="http://schemas.microsoft.com/office/drawing/2014/main" val="3302877135"/>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mn-lt"/>
                          <a:ea typeface="+mn-ea"/>
                          <a:cs typeface="+mn-cs"/>
                        </a:rPr>
                        <a:t>47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2304727867"/>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mn-lt"/>
                          <a:ea typeface="+mn-ea"/>
                          <a:cs typeface="+mn-cs"/>
                        </a:rPr>
                        <a:t>38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14</a:t>
                      </a:r>
                    </a:p>
                  </a:txBody>
                  <a:tcPr anchor="ctr"/>
                </a:tc>
                <a:extLst>
                  <a:ext uri="{0D108BD9-81ED-4DB2-BD59-A6C34878D82A}">
                    <a16:rowId xmlns:a16="http://schemas.microsoft.com/office/drawing/2014/main" val="195875463"/>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mn-lt"/>
                          <a:ea typeface="+mn-ea"/>
                          <a:cs typeface="+mn-cs"/>
                        </a:rPr>
                        <a:t>16</a:t>
                      </a:r>
                    </a:p>
                  </a:txBody>
                  <a:tcPr anchor="ctr"/>
                </a:tc>
                <a:extLst>
                  <a:ext uri="{0D108BD9-81ED-4DB2-BD59-A6C34878D82A}">
                    <a16:rowId xmlns:a16="http://schemas.microsoft.com/office/drawing/2014/main" val="3901256873"/>
                  </a:ext>
                </a:extLst>
              </a:tr>
            </a:tbl>
          </a:graphicData>
        </a:graphic>
      </p:graphicFrame>
      <p:sp>
        <p:nvSpPr>
          <p:cNvPr id="14" name="TextBox 13">
            <a:extLst>
              <a:ext uri="{FF2B5EF4-FFF2-40B4-BE49-F238E27FC236}">
                <a16:creationId xmlns:a16="http://schemas.microsoft.com/office/drawing/2014/main" id="{38B45CD9-FAB8-E64A-B444-99ED39710788}"/>
              </a:ext>
            </a:extLst>
          </p:cNvPr>
          <p:cNvSpPr txBox="1"/>
          <p:nvPr/>
        </p:nvSpPr>
        <p:spPr>
          <a:xfrm>
            <a:off x="8277511" y="1442667"/>
            <a:ext cx="1894756" cy="461665"/>
          </a:xfrm>
          <a:prstGeom prst="rect">
            <a:avLst/>
          </a:prstGeom>
          <a:noFill/>
        </p:spPr>
        <p:txBody>
          <a:bodyPr wrap="square" rtlCol="0">
            <a:spAutoFit/>
          </a:bodyPr>
          <a:lstStyle/>
          <a:p>
            <a:r>
              <a:rPr lang="en-US" sz="2400" dirty="0"/>
              <a:t>Validation set</a:t>
            </a:r>
          </a:p>
        </p:txBody>
      </p:sp>
      <p:sp>
        <p:nvSpPr>
          <p:cNvPr id="15" name="TextBox 14">
            <a:extLst>
              <a:ext uri="{FF2B5EF4-FFF2-40B4-BE49-F238E27FC236}">
                <a16:creationId xmlns:a16="http://schemas.microsoft.com/office/drawing/2014/main" id="{E97B4DE5-84C8-0642-B0BC-CB982FD94D37}"/>
              </a:ext>
            </a:extLst>
          </p:cNvPr>
          <p:cNvSpPr txBox="1"/>
          <p:nvPr/>
        </p:nvSpPr>
        <p:spPr>
          <a:xfrm rot="16200000">
            <a:off x="5640464" y="3198455"/>
            <a:ext cx="1582182" cy="461665"/>
          </a:xfrm>
          <a:prstGeom prst="rect">
            <a:avLst/>
          </a:prstGeom>
          <a:noFill/>
        </p:spPr>
        <p:txBody>
          <a:bodyPr wrap="square" rtlCol="0">
            <a:spAutoFit/>
          </a:bodyPr>
          <a:lstStyle/>
          <a:p>
            <a:r>
              <a:rPr lang="en-US" sz="2400" dirty="0"/>
              <a:t>Prediction</a:t>
            </a:r>
          </a:p>
        </p:txBody>
      </p:sp>
      <p:sp>
        <p:nvSpPr>
          <p:cNvPr id="16" name="TextBox 15">
            <a:extLst>
              <a:ext uri="{FF2B5EF4-FFF2-40B4-BE49-F238E27FC236}">
                <a16:creationId xmlns:a16="http://schemas.microsoft.com/office/drawing/2014/main" id="{C3CF0D5A-433D-DC4A-848D-D34DA54824D0}"/>
              </a:ext>
            </a:extLst>
          </p:cNvPr>
          <p:cNvSpPr txBox="1"/>
          <p:nvPr/>
        </p:nvSpPr>
        <p:spPr>
          <a:xfrm>
            <a:off x="6395819" y="3774861"/>
            <a:ext cx="669688" cy="584775"/>
          </a:xfrm>
          <a:prstGeom prst="rect">
            <a:avLst/>
          </a:prstGeom>
          <a:noFill/>
        </p:spPr>
        <p:txBody>
          <a:bodyPr wrap="square" rtlCol="0">
            <a:spAutoFit/>
          </a:bodyPr>
          <a:lstStyle/>
          <a:p>
            <a:pPr algn="ctr"/>
            <a:r>
              <a:rPr lang="en-US" sz="3200" dirty="0"/>
              <a:t>2</a:t>
            </a:r>
          </a:p>
        </p:txBody>
      </p:sp>
      <p:sp>
        <p:nvSpPr>
          <p:cNvPr id="17" name="TextBox 16">
            <a:extLst>
              <a:ext uri="{FF2B5EF4-FFF2-40B4-BE49-F238E27FC236}">
                <a16:creationId xmlns:a16="http://schemas.microsoft.com/office/drawing/2014/main" id="{E0D0D6ED-EA32-2444-9074-5ACE3ADD36E4}"/>
              </a:ext>
            </a:extLst>
          </p:cNvPr>
          <p:cNvSpPr txBox="1"/>
          <p:nvPr/>
        </p:nvSpPr>
        <p:spPr>
          <a:xfrm>
            <a:off x="6403823" y="3136900"/>
            <a:ext cx="608559" cy="584775"/>
          </a:xfrm>
          <a:prstGeom prst="rect">
            <a:avLst/>
          </a:prstGeom>
          <a:noFill/>
        </p:spPr>
        <p:txBody>
          <a:bodyPr wrap="square" rtlCol="0">
            <a:spAutoFit/>
          </a:bodyPr>
          <a:lstStyle/>
          <a:p>
            <a:pPr algn="ctr"/>
            <a:r>
              <a:rPr lang="en-US" sz="3200" dirty="0"/>
              <a:t>1</a:t>
            </a:r>
          </a:p>
        </p:txBody>
      </p:sp>
      <p:sp>
        <p:nvSpPr>
          <p:cNvPr id="18" name="TextBox 17">
            <a:extLst>
              <a:ext uri="{FF2B5EF4-FFF2-40B4-BE49-F238E27FC236}">
                <a16:creationId xmlns:a16="http://schemas.microsoft.com/office/drawing/2014/main" id="{E89B950D-5614-9742-8A59-C9E532E5FF79}"/>
              </a:ext>
            </a:extLst>
          </p:cNvPr>
          <p:cNvSpPr txBox="1"/>
          <p:nvPr/>
        </p:nvSpPr>
        <p:spPr>
          <a:xfrm>
            <a:off x="6600801" y="2398612"/>
            <a:ext cx="234562" cy="584775"/>
          </a:xfrm>
          <a:prstGeom prst="rect">
            <a:avLst/>
          </a:prstGeom>
          <a:noFill/>
        </p:spPr>
        <p:txBody>
          <a:bodyPr wrap="square" rtlCol="0">
            <a:spAutoFit/>
          </a:bodyPr>
          <a:lstStyle/>
          <a:p>
            <a:pPr algn="ctr"/>
            <a:r>
              <a:rPr lang="en-US" sz="3200" dirty="0"/>
              <a:t>0</a:t>
            </a:r>
          </a:p>
        </p:txBody>
      </p:sp>
      <p:sp>
        <p:nvSpPr>
          <p:cNvPr id="19" name="TextBox 18">
            <a:extLst>
              <a:ext uri="{FF2B5EF4-FFF2-40B4-BE49-F238E27FC236}">
                <a16:creationId xmlns:a16="http://schemas.microsoft.com/office/drawing/2014/main" id="{41D18C66-5DFC-864D-9E01-1AC910D39392}"/>
              </a:ext>
            </a:extLst>
          </p:cNvPr>
          <p:cNvSpPr txBox="1"/>
          <p:nvPr/>
        </p:nvSpPr>
        <p:spPr>
          <a:xfrm>
            <a:off x="9113227" y="1785110"/>
            <a:ext cx="669688" cy="584775"/>
          </a:xfrm>
          <a:prstGeom prst="rect">
            <a:avLst/>
          </a:prstGeom>
          <a:noFill/>
        </p:spPr>
        <p:txBody>
          <a:bodyPr wrap="square" rtlCol="0">
            <a:spAutoFit/>
          </a:bodyPr>
          <a:lstStyle/>
          <a:p>
            <a:pPr algn="ctr"/>
            <a:r>
              <a:rPr lang="en-US" sz="3200" dirty="0"/>
              <a:t>2</a:t>
            </a:r>
          </a:p>
        </p:txBody>
      </p:sp>
      <p:sp>
        <p:nvSpPr>
          <p:cNvPr id="20" name="TextBox 19">
            <a:extLst>
              <a:ext uri="{FF2B5EF4-FFF2-40B4-BE49-F238E27FC236}">
                <a16:creationId xmlns:a16="http://schemas.microsoft.com/office/drawing/2014/main" id="{8E9772D6-059C-7245-94D0-A1474BC936CD}"/>
              </a:ext>
            </a:extLst>
          </p:cNvPr>
          <p:cNvSpPr txBox="1"/>
          <p:nvPr/>
        </p:nvSpPr>
        <p:spPr>
          <a:xfrm>
            <a:off x="8157033" y="1785110"/>
            <a:ext cx="669688" cy="584775"/>
          </a:xfrm>
          <a:prstGeom prst="rect">
            <a:avLst/>
          </a:prstGeom>
          <a:noFill/>
        </p:spPr>
        <p:txBody>
          <a:bodyPr wrap="square" rtlCol="0">
            <a:spAutoFit/>
          </a:bodyPr>
          <a:lstStyle/>
          <a:p>
            <a:pPr algn="ctr"/>
            <a:r>
              <a:rPr lang="en-US" sz="3200" dirty="0"/>
              <a:t>1</a:t>
            </a:r>
          </a:p>
        </p:txBody>
      </p:sp>
      <p:sp>
        <p:nvSpPr>
          <p:cNvPr id="21" name="TextBox 20">
            <a:extLst>
              <a:ext uri="{FF2B5EF4-FFF2-40B4-BE49-F238E27FC236}">
                <a16:creationId xmlns:a16="http://schemas.microsoft.com/office/drawing/2014/main" id="{08460D56-0739-FE43-A133-704CB28D6934}"/>
              </a:ext>
            </a:extLst>
          </p:cNvPr>
          <p:cNvSpPr txBox="1"/>
          <p:nvPr/>
        </p:nvSpPr>
        <p:spPr>
          <a:xfrm>
            <a:off x="7243467" y="1789697"/>
            <a:ext cx="669688" cy="584775"/>
          </a:xfrm>
          <a:prstGeom prst="rect">
            <a:avLst/>
          </a:prstGeom>
          <a:noFill/>
        </p:spPr>
        <p:txBody>
          <a:bodyPr wrap="square" rtlCol="0">
            <a:spAutoFit/>
          </a:bodyPr>
          <a:lstStyle/>
          <a:p>
            <a:pPr algn="ctr"/>
            <a:r>
              <a:rPr lang="en-US" sz="3200" dirty="0"/>
              <a:t>0</a:t>
            </a:r>
          </a:p>
        </p:txBody>
      </p:sp>
      <p:sp>
        <p:nvSpPr>
          <p:cNvPr id="22" name="TextBox 21">
            <a:extLst>
              <a:ext uri="{FF2B5EF4-FFF2-40B4-BE49-F238E27FC236}">
                <a16:creationId xmlns:a16="http://schemas.microsoft.com/office/drawing/2014/main" id="{58F9B855-A9ED-8C4E-9C2C-B5F9048B8818}"/>
              </a:ext>
            </a:extLst>
          </p:cNvPr>
          <p:cNvSpPr txBox="1"/>
          <p:nvPr/>
        </p:nvSpPr>
        <p:spPr>
          <a:xfrm>
            <a:off x="2623711" y="1060890"/>
            <a:ext cx="1894756" cy="523220"/>
          </a:xfrm>
          <a:prstGeom prst="rect">
            <a:avLst/>
          </a:prstGeom>
          <a:noFill/>
        </p:spPr>
        <p:txBody>
          <a:bodyPr wrap="square" rtlCol="0">
            <a:spAutoFit/>
          </a:bodyPr>
          <a:lstStyle/>
          <a:p>
            <a:r>
              <a:rPr lang="en-US" sz="2800" b="1" dirty="0"/>
              <a:t>RF model</a:t>
            </a:r>
          </a:p>
        </p:txBody>
      </p:sp>
      <p:sp>
        <p:nvSpPr>
          <p:cNvPr id="23" name="TextBox 22">
            <a:extLst>
              <a:ext uri="{FF2B5EF4-FFF2-40B4-BE49-F238E27FC236}">
                <a16:creationId xmlns:a16="http://schemas.microsoft.com/office/drawing/2014/main" id="{C562B65B-C1C0-D546-A4E0-9B5A1B1479B3}"/>
              </a:ext>
            </a:extLst>
          </p:cNvPr>
          <p:cNvSpPr txBox="1"/>
          <p:nvPr/>
        </p:nvSpPr>
        <p:spPr>
          <a:xfrm>
            <a:off x="8277511" y="1038319"/>
            <a:ext cx="2350111" cy="523220"/>
          </a:xfrm>
          <a:prstGeom prst="rect">
            <a:avLst/>
          </a:prstGeom>
          <a:noFill/>
        </p:spPr>
        <p:txBody>
          <a:bodyPr wrap="square" rtlCol="0">
            <a:spAutoFit/>
          </a:bodyPr>
          <a:lstStyle/>
          <a:p>
            <a:r>
              <a:rPr lang="en-US" sz="2800" b="1" dirty="0"/>
              <a:t>GBM model</a:t>
            </a:r>
          </a:p>
        </p:txBody>
      </p:sp>
      <p:sp>
        <p:nvSpPr>
          <p:cNvPr id="24" name="TextBox 23">
            <a:extLst>
              <a:ext uri="{FF2B5EF4-FFF2-40B4-BE49-F238E27FC236}">
                <a16:creationId xmlns:a16="http://schemas.microsoft.com/office/drawing/2014/main" id="{7F302CC2-327E-AD40-9AFF-C1C9BF5229AA}"/>
              </a:ext>
            </a:extLst>
          </p:cNvPr>
          <p:cNvSpPr txBox="1"/>
          <p:nvPr/>
        </p:nvSpPr>
        <p:spPr>
          <a:xfrm>
            <a:off x="3295422" y="1797128"/>
            <a:ext cx="669688" cy="584775"/>
          </a:xfrm>
          <a:prstGeom prst="rect">
            <a:avLst/>
          </a:prstGeom>
          <a:noFill/>
        </p:spPr>
        <p:txBody>
          <a:bodyPr wrap="square" rtlCol="0">
            <a:spAutoFit/>
          </a:bodyPr>
          <a:lstStyle/>
          <a:p>
            <a:pPr algn="ctr"/>
            <a:r>
              <a:rPr lang="en-US" sz="3200" dirty="0"/>
              <a:t>2</a:t>
            </a:r>
          </a:p>
        </p:txBody>
      </p:sp>
      <p:sp>
        <p:nvSpPr>
          <p:cNvPr id="25" name="TextBox 24">
            <a:extLst>
              <a:ext uri="{FF2B5EF4-FFF2-40B4-BE49-F238E27FC236}">
                <a16:creationId xmlns:a16="http://schemas.microsoft.com/office/drawing/2014/main" id="{F0F4A780-7410-864A-9EEA-CC368B941A5B}"/>
              </a:ext>
            </a:extLst>
          </p:cNvPr>
          <p:cNvSpPr txBox="1"/>
          <p:nvPr/>
        </p:nvSpPr>
        <p:spPr>
          <a:xfrm>
            <a:off x="558289" y="4586108"/>
            <a:ext cx="669688" cy="584775"/>
          </a:xfrm>
          <a:prstGeom prst="rect">
            <a:avLst/>
          </a:prstGeom>
          <a:noFill/>
        </p:spPr>
        <p:txBody>
          <a:bodyPr wrap="square" rtlCol="0">
            <a:spAutoFit/>
          </a:bodyPr>
          <a:lstStyle/>
          <a:p>
            <a:pPr algn="ctr"/>
            <a:r>
              <a:rPr lang="en-US" sz="3200" dirty="0"/>
              <a:t>3</a:t>
            </a:r>
          </a:p>
        </p:txBody>
      </p:sp>
      <p:sp>
        <p:nvSpPr>
          <p:cNvPr id="26" name="TextBox 25">
            <a:extLst>
              <a:ext uri="{FF2B5EF4-FFF2-40B4-BE49-F238E27FC236}">
                <a16:creationId xmlns:a16="http://schemas.microsoft.com/office/drawing/2014/main" id="{5BDCA2E7-0BE9-864C-A387-9877ED048DAB}"/>
              </a:ext>
            </a:extLst>
          </p:cNvPr>
          <p:cNvSpPr txBox="1"/>
          <p:nvPr/>
        </p:nvSpPr>
        <p:spPr>
          <a:xfrm>
            <a:off x="10051376" y="1760777"/>
            <a:ext cx="669688" cy="584775"/>
          </a:xfrm>
          <a:prstGeom prst="rect">
            <a:avLst/>
          </a:prstGeom>
          <a:noFill/>
        </p:spPr>
        <p:txBody>
          <a:bodyPr wrap="square" rtlCol="0">
            <a:spAutoFit/>
          </a:bodyPr>
          <a:lstStyle/>
          <a:p>
            <a:pPr algn="ctr"/>
            <a:r>
              <a:rPr lang="en-US" sz="3200" dirty="0"/>
              <a:t>3</a:t>
            </a:r>
          </a:p>
        </p:txBody>
      </p:sp>
      <p:sp>
        <p:nvSpPr>
          <p:cNvPr id="27" name="TextBox 26">
            <a:extLst>
              <a:ext uri="{FF2B5EF4-FFF2-40B4-BE49-F238E27FC236}">
                <a16:creationId xmlns:a16="http://schemas.microsoft.com/office/drawing/2014/main" id="{CE173DF6-F907-B540-A80C-E845D7A24CEB}"/>
              </a:ext>
            </a:extLst>
          </p:cNvPr>
          <p:cNvSpPr txBox="1"/>
          <p:nvPr/>
        </p:nvSpPr>
        <p:spPr>
          <a:xfrm>
            <a:off x="6383638" y="4439983"/>
            <a:ext cx="669688" cy="584775"/>
          </a:xfrm>
          <a:prstGeom prst="rect">
            <a:avLst/>
          </a:prstGeom>
          <a:noFill/>
        </p:spPr>
        <p:txBody>
          <a:bodyPr wrap="square" rtlCol="0">
            <a:spAutoFit/>
          </a:bodyPr>
          <a:lstStyle/>
          <a:p>
            <a:pPr algn="ctr"/>
            <a:r>
              <a:rPr lang="en-US" sz="3200" dirty="0"/>
              <a:t>3</a:t>
            </a:r>
          </a:p>
        </p:txBody>
      </p:sp>
      <p:sp>
        <p:nvSpPr>
          <p:cNvPr id="29" name="5-Point Star 28">
            <a:extLst>
              <a:ext uri="{FF2B5EF4-FFF2-40B4-BE49-F238E27FC236}">
                <a16:creationId xmlns:a16="http://schemas.microsoft.com/office/drawing/2014/main" id="{46E344DB-29F6-454F-A764-C875CAD06207}"/>
              </a:ext>
            </a:extLst>
          </p:cNvPr>
          <p:cNvSpPr/>
          <p:nvPr/>
        </p:nvSpPr>
        <p:spPr>
          <a:xfrm>
            <a:off x="6365931" y="5496301"/>
            <a:ext cx="1463617" cy="1264477"/>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529C5F6-35B3-E84A-9056-55D7FF91E282}"/>
              </a:ext>
            </a:extLst>
          </p:cNvPr>
          <p:cNvSpPr txBox="1"/>
          <p:nvPr/>
        </p:nvSpPr>
        <p:spPr>
          <a:xfrm>
            <a:off x="11070199" y="1733490"/>
            <a:ext cx="669688" cy="584775"/>
          </a:xfrm>
          <a:prstGeom prst="rect">
            <a:avLst/>
          </a:prstGeom>
          <a:noFill/>
        </p:spPr>
        <p:txBody>
          <a:bodyPr wrap="square" rtlCol="0">
            <a:spAutoFit/>
          </a:bodyPr>
          <a:lstStyle/>
          <a:p>
            <a:pPr algn="ctr"/>
            <a:r>
              <a:rPr lang="en-US" sz="3200" dirty="0"/>
              <a:t>4</a:t>
            </a:r>
          </a:p>
        </p:txBody>
      </p:sp>
      <p:sp>
        <p:nvSpPr>
          <p:cNvPr id="32" name="TextBox 31">
            <a:extLst>
              <a:ext uri="{FF2B5EF4-FFF2-40B4-BE49-F238E27FC236}">
                <a16:creationId xmlns:a16="http://schemas.microsoft.com/office/drawing/2014/main" id="{C832394F-61E1-0149-A431-B84FE04C1AC9}"/>
              </a:ext>
            </a:extLst>
          </p:cNvPr>
          <p:cNvSpPr txBox="1"/>
          <p:nvPr/>
        </p:nvSpPr>
        <p:spPr>
          <a:xfrm>
            <a:off x="5244196" y="1797127"/>
            <a:ext cx="669688" cy="584775"/>
          </a:xfrm>
          <a:prstGeom prst="rect">
            <a:avLst/>
          </a:prstGeom>
          <a:noFill/>
        </p:spPr>
        <p:txBody>
          <a:bodyPr wrap="square" rtlCol="0">
            <a:spAutoFit/>
          </a:bodyPr>
          <a:lstStyle/>
          <a:p>
            <a:pPr algn="ctr"/>
            <a:r>
              <a:rPr lang="en-US" sz="3200" dirty="0"/>
              <a:t>4</a:t>
            </a:r>
          </a:p>
        </p:txBody>
      </p:sp>
      <p:sp>
        <p:nvSpPr>
          <p:cNvPr id="33" name="TextBox 32">
            <a:extLst>
              <a:ext uri="{FF2B5EF4-FFF2-40B4-BE49-F238E27FC236}">
                <a16:creationId xmlns:a16="http://schemas.microsoft.com/office/drawing/2014/main" id="{ED7EC971-7289-A847-A74F-8BC45B18B5A5}"/>
              </a:ext>
            </a:extLst>
          </p:cNvPr>
          <p:cNvSpPr txBox="1"/>
          <p:nvPr/>
        </p:nvSpPr>
        <p:spPr>
          <a:xfrm>
            <a:off x="6337824" y="5125731"/>
            <a:ext cx="669688" cy="584775"/>
          </a:xfrm>
          <a:prstGeom prst="rect">
            <a:avLst/>
          </a:prstGeom>
          <a:noFill/>
        </p:spPr>
        <p:txBody>
          <a:bodyPr wrap="square" rtlCol="0">
            <a:spAutoFit/>
          </a:bodyPr>
          <a:lstStyle/>
          <a:p>
            <a:pPr algn="ctr"/>
            <a:r>
              <a:rPr lang="en-US" sz="3200" dirty="0"/>
              <a:t>4</a:t>
            </a:r>
          </a:p>
        </p:txBody>
      </p:sp>
      <p:sp>
        <p:nvSpPr>
          <p:cNvPr id="34" name="TextBox 33">
            <a:extLst>
              <a:ext uri="{FF2B5EF4-FFF2-40B4-BE49-F238E27FC236}">
                <a16:creationId xmlns:a16="http://schemas.microsoft.com/office/drawing/2014/main" id="{5142D258-B982-5A41-895C-D8895CCBBE50}"/>
              </a:ext>
            </a:extLst>
          </p:cNvPr>
          <p:cNvSpPr txBox="1"/>
          <p:nvPr/>
        </p:nvSpPr>
        <p:spPr>
          <a:xfrm>
            <a:off x="522814" y="5264640"/>
            <a:ext cx="669688" cy="584775"/>
          </a:xfrm>
          <a:prstGeom prst="rect">
            <a:avLst/>
          </a:prstGeom>
          <a:noFill/>
        </p:spPr>
        <p:txBody>
          <a:bodyPr wrap="square" rtlCol="0">
            <a:spAutoFit/>
          </a:bodyPr>
          <a:lstStyle/>
          <a:p>
            <a:pPr algn="ctr"/>
            <a:r>
              <a:rPr lang="en-US" sz="3200" dirty="0"/>
              <a:t>4</a:t>
            </a:r>
          </a:p>
        </p:txBody>
      </p:sp>
      <p:sp>
        <p:nvSpPr>
          <p:cNvPr id="35" name="TextBox 34">
            <a:extLst>
              <a:ext uri="{FF2B5EF4-FFF2-40B4-BE49-F238E27FC236}">
                <a16:creationId xmlns:a16="http://schemas.microsoft.com/office/drawing/2014/main" id="{7BEC8056-1C9E-BA43-A738-2C4BB81C8084}"/>
              </a:ext>
            </a:extLst>
          </p:cNvPr>
          <p:cNvSpPr txBox="1"/>
          <p:nvPr/>
        </p:nvSpPr>
        <p:spPr>
          <a:xfrm>
            <a:off x="6904505" y="5864666"/>
            <a:ext cx="4985157" cy="830997"/>
          </a:xfrm>
          <a:prstGeom prst="rect">
            <a:avLst/>
          </a:prstGeom>
          <a:noFill/>
        </p:spPr>
        <p:txBody>
          <a:bodyPr wrap="square" rtlCol="0">
            <a:spAutoFit/>
          </a:bodyPr>
          <a:lstStyle/>
          <a:p>
            <a:r>
              <a:rPr lang="en-US" sz="2400" b="1" dirty="0">
                <a:solidFill>
                  <a:schemeClr val="tx2"/>
                </a:solidFill>
              </a:rPr>
              <a:t>These predictions replace the known floors in the validation set</a:t>
            </a:r>
          </a:p>
        </p:txBody>
      </p:sp>
    </p:spTree>
    <p:extLst>
      <p:ext uri="{BB962C8B-B14F-4D97-AF65-F5344CB8AC3E}">
        <p14:creationId xmlns:p14="http://schemas.microsoft.com/office/powerpoint/2010/main" val="57016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07512" y="156193"/>
            <a:ext cx="7577071" cy="1137719"/>
          </a:xfrm>
        </p:spPr>
        <p:txBody>
          <a:bodyPr>
            <a:normAutofit/>
          </a:bodyPr>
          <a:lstStyle/>
          <a:p>
            <a:pPr lvl="0"/>
            <a:r>
              <a:rPr lang="en-GB" dirty="0">
                <a:solidFill>
                  <a:schemeClr val="tx2"/>
                </a:solidFill>
              </a:rPr>
              <a:t>Recommendation</a:t>
            </a:r>
          </a:p>
        </p:txBody>
      </p:sp>
      <p:sp>
        <p:nvSpPr>
          <p:cNvPr id="14" name="Text Placeholder 3">
            <a:extLst>
              <a:ext uri="{FF2B5EF4-FFF2-40B4-BE49-F238E27FC236}">
                <a16:creationId xmlns:a16="http://schemas.microsoft.com/office/drawing/2014/main" id="{3ECDB6FB-4C3E-F04F-84D9-799F367059B7}"/>
              </a:ext>
            </a:extLst>
          </p:cNvPr>
          <p:cNvSpPr txBox="1">
            <a:spLocks/>
          </p:cNvSpPr>
          <p:nvPr/>
        </p:nvSpPr>
        <p:spPr>
          <a:xfrm>
            <a:off x="1242768" y="4523361"/>
            <a:ext cx="2342526" cy="877227"/>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GB" sz="3200" dirty="0">
              <a:solidFill>
                <a:schemeClr val="tx1"/>
              </a:solidFill>
            </a:endParaRPr>
          </a:p>
        </p:txBody>
      </p:sp>
      <p:sp>
        <p:nvSpPr>
          <p:cNvPr id="8" name="Text Placeholder 3">
            <a:extLst>
              <a:ext uri="{FF2B5EF4-FFF2-40B4-BE49-F238E27FC236}">
                <a16:creationId xmlns:a16="http://schemas.microsoft.com/office/drawing/2014/main" id="{09316342-E4C3-3A4A-B481-197F72DCE8BF}"/>
              </a:ext>
            </a:extLst>
          </p:cNvPr>
          <p:cNvSpPr>
            <a:spLocks noGrp="1"/>
          </p:cNvSpPr>
          <p:nvPr>
            <p:ph type="body" idx="1"/>
          </p:nvPr>
        </p:nvSpPr>
        <p:spPr>
          <a:xfrm>
            <a:off x="807512" y="1584858"/>
            <a:ext cx="9344151" cy="4344818"/>
          </a:xfrm>
        </p:spPr>
        <p:txBody>
          <a:bodyPr>
            <a:noAutofit/>
          </a:bodyPr>
          <a:lstStyle/>
          <a:p>
            <a:endParaRPr lang="en-GB" sz="2800" dirty="0"/>
          </a:p>
          <a:p>
            <a:r>
              <a:rPr lang="en-GB" sz="3200" dirty="0">
                <a:solidFill>
                  <a:schemeClr val="tx1"/>
                </a:solidFill>
              </a:rPr>
              <a:t>Our model for determining a person’s location using </a:t>
            </a:r>
            <a:br>
              <a:rPr lang="en-GB" sz="3200" dirty="0">
                <a:solidFill>
                  <a:schemeClr val="tx1"/>
                </a:solidFill>
              </a:rPr>
            </a:br>
            <a:r>
              <a:rPr lang="en-GB" sz="3200" dirty="0" err="1">
                <a:solidFill>
                  <a:schemeClr val="tx1"/>
                </a:solidFill>
              </a:rPr>
              <a:t>wifi</a:t>
            </a:r>
            <a:r>
              <a:rPr lang="en-GB" sz="3200" dirty="0">
                <a:solidFill>
                  <a:schemeClr val="tx1"/>
                </a:solidFill>
              </a:rPr>
              <a:t> fingerprinting should be incorporated into our client’s smart phone app.</a:t>
            </a:r>
          </a:p>
          <a:p>
            <a:pPr marL="457200" indent="-457200">
              <a:buFont typeface="Arial" panose="020B0604020202020204" pitchFamily="34" charset="0"/>
              <a:buChar char="•"/>
            </a:pPr>
            <a:endParaRPr lang="en-GB" sz="3200" dirty="0"/>
          </a:p>
          <a:p>
            <a:endParaRPr lang="en-GB" sz="3200" dirty="0"/>
          </a:p>
          <a:p>
            <a:endParaRPr lang="en-GB" sz="3400" dirty="0"/>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endParaRPr lang="en-GB" sz="3200" dirty="0"/>
          </a:p>
        </p:txBody>
      </p:sp>
      <p:sp>
        <p:nvSpPr>
          <p:cNvPr id="11" name="5-Point Star 10">
            <a:extLst>
              <a:ext uri="{FF2B5EF4-FFF2-40B4-BE49-F238E27FC236}">
                <a16:creationId xmlns:a16="http://schemas.microsoft.com/office/drawing/2014/main" id="{85B1525D-A757-5046-AA15-3096463B845B}"/>
              </a:ext>
            </a:extLst>
          </p:cNvPr>
          <p:cNvSpPr/>
          <p:nvPr/>
        </p:nvSpPr>
        <p:spPr>
          <a:xfrm>
            <a:off x="7892716" y="3347634"/>
            <a:ext cx="3827691" cy="3306896"/>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3024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116521"/>
            <a:ext cx="7054208" cy="1085375"/>
          </a:xfrm>
        </p:spPr>
        <p:txBody>
          <a:bodyPr>
            <a:normAutofit/>
          </a:bodyPr>
          <a:lstStyle/>
          <a:p>
            <a:pPr lvl="0"/>
            <a:r>
              <a:rPr lang="en-GB" dirty="0">
                <a:solidFill>
                  <a:schemeClr val="tx2"/>
                </a:solidFill>
              </a:rPr>
              <a:t>Limitations of </a:t>
            </a:r>
            <a:r>
              <a:rPr lang="en-GB" dirty="0" err="1">
                <a:solidFill>
                  <a:schemeClr val="tx2"/>
                </a:solidFill>
              </a:rPr>
              <a:t>wifi</a:t>
            </a:r>
            <a:r>
              <a:rPr lang="en-GB" dirty="0">
                <a:solidFill>
                  <a:schemeClr val="tx2"/>
                </a:solidFill>
              </a:rPr>
              <a:t> fingerprinting</a:t>
            </a:r>
          </a:p>
        </p:txBody>
      </p:sp>
      <p:sp>
        <p:nvSpPr>
          <p:cNvPr id="4" name="Text Placeholder 3">
            <a:extLst>
              <a:ext uri="{FF2B5EF4-FFF2-40B4-BE49-F238E27FC236}">
                <a16:creationId xmlns:a16="http://schemas.microsoft.com/office/drawing/2014/main" id="{DE0D5F10-D404-44BB-9FA3-BB375B5A7876}"/>
              </a:ext>
            </a:extLst>
          </p:cNvPr>
          <p:cNvSpPr>
            <a:spLocks noGrp="1"/>
          </p:cNvSpPr>
          <p:nvPr>
            <p:ph type="body" idx="1"/>
          </p:nvPr>
        </p:nvSpPr>
        <p:spPr>
          <a:xfrm>
            <a:off x="436726" y="1184592"/>
            <a:ext cx="9917316" cy="3923804"/>
          </a:xfrm>
        </p:spPr>
        <p:txBody>
          <a:bodyPr>
            <a:noAutofit/>
          </a:bodyPr>
          <a:lstStyle/>
          <a:p>
            <a:endParaRPr lang="en-GB" sz="3200" b="1" dirty="0">
              <a:solidFill>
                <a:schemeClr val="tx1"/>
              </a:solidFill>
            </a:endParaRPr>
          </a:p>
          <a:p>
            <a:pPr marL="457200" indent="-457200">
              <a:buFont typeface="Arial" panose="020B0604020202020204" pitchFamily="34" charset="0"/>
              <a:buChar char="•"/>
            </a:pPr>
            <a:r>
              <a:rPr lang="en-GB" sz="3200" dirty="0">
                <a:solidFill>
                  <a:schemeClr val="tx1"/>
                </a:solidFill>
              </a:rPr>
              <a:t>Signal strength is effected by human factors </a:t>
            </a:r>
            <a:br>
              <a:rPr lang="en-GB" sz="3200" dirty="0">
                <a:solidFill>
                  <a:schemeClr val="tx1"/>
                </a:solidFill>
              </a:rPr>
            </a:br>
            <a:r>
              <a:rPr lang="en-GB" sz="3200" dirty="0">
                <a:solidFill>
                  <a:schemeClr val="tx1"/>
                </a:solidFill>
              </a:rPr>
              <a:t>such as how the phone is held and bodies blocking </a:t>
            </a:r>
            <a:br>
              <a:rPr lang="en-GB" sz="3200" dirty="0">
                <a:solidFill>
                  <a:schemeClr val="tx1"/>
                </a:solidFill>
              </a:rPr>
            </a:br>
            <a:r>
              <a:rPr lang="en-GB" sz="3200" dirty="0">
                <a:solidFill>
                  <a:schemeClr val="tx1"/>
                </a:solidFill>
              </a:rPr>
              <a:t>the signal.</a:t>
            </a:r>
          </a:p>
          <a:p>
            <a:pPr marL="457200" indent="-457200">
              <a:buFont typeface="Arial" panose="020B0604020202020204" pitchFamily="34" charset="0"/>
              <a:buChar char="•"/>
            </a:pPr>
            <a:r>
              <a:rPr lang="en-GB" sz="3200" dirty="0">
                <a:solidFill>
                  <a:schemeClr val="tx1"/>
                </a:solidFill>
              </a:rPr>
              <a:t>Can’t tell what direction someone is going in.</a:t>
            </a:r>
          </a:p>
          <a:p>
            <a:pPr marL="457200" indent="-457200">
              <a:buFont typeface="Arial" panose="020B0604020202020204" pitchFamily="34" charset="0"/>
              <a:buChar char="•"/>
            </a:pPr>
            <a:r>
              <a:rPr lang="en-GB" sz="3200" dirty="0">
                <a:solidFill>
                  <a:schemeClr val="tx1"/>
                </a:solidFill>
              </a:rPr>
              <a:t>The system only works on Android phones.</a:t>
            </a:r>
          </a:p>
          <a:p>
            <a:endParaRPr lang="en-GB" sz="2800" dirty="0"/>
          </a:p>
          <a:p>
            <a:endParaRPr lang="en-GB" dirty="0"/>
          </a:p>
          <a:p>
            <a:endParaRPr lang="en-GB" sz="2800" b="1" dirty="0"/>
          </a:p>
        </p:txBody>
      </p:sp>
      <p:pic>
        <p:nvPicPr>
          <p:cNvPr id="2" name="Picture 1">
            <a:extLst>
              <a:ext uri="{FF2B5EF4-FFF2-40B4-BE49-F238E27FC236}">
                <a16:creationId xmlns:a16="http://schemas.microsoft.com/office/drawing/2014/main" id="{EFE79321-8388-0D42-AE9D-DB953CD19ABB}"/>
              </a:ext>
            </a:extLst>
          </p:cNvPr>
          <p:cNvPicPr>
            <a:picLocks noChangeAspect="1"/>
          </p:cNvPicPr>
          <p:nvPr/>
        </p:nvPicPr>
        <p:blipFill>
          <a:blip r:embed="rId3">
            <a:duotone>
              <a:schemeClr val="accent1">
                <a:shade val="45000"/>
                <a:satMod val="135000"/>
              </a:schemeClr>
              <a:prstClr val="white"/>
            </a:duotone>
          </a:blip>
          <a:stretch>
            <a:fillRect/>
          </a:stretch>
        </p:blipFill>
        <p:spPr>
          <a:xfrm>
            <a:off x="8768195" y="3696950"/>
            <a:ext cx="2857500" cy="2857500"/>
          </a:xfrm>
          <a:prstGeom prst="rect">
            <a:avLst/>
          </a:prstGeom>
        </p:spPr>
      </p:pic>
    </p:spTree>
    <p:extLst>
      <p:ext uri="{BB962C8B-B14F-4D97-AF65-F5344CB8AC3E}">
        <p14:creationId xmlns:p14="http://schemas.microsoft.com/office/powerpoint/2010/main" val="25617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8C25DD-478F-2145-8EF6-FF9157BAFC23}"/>
              </a:ext>
            </a:extLst>
          </p:cNvPr>
          <p:cNvPicPr>
            <a:picLocks noChangeAspect="1"/>
          </p:cNvPicPr>
          <p:nvPr/>
        </p:nvPicPr>
        <p:blipFill>
          <a:blip r:embed="rId3">
            <a:duotone>
              <a:schemeClr val="accent1">
                <a:shade val="45000"/>
                <a:satMod val="135000"/>
              </a:schemeClr>
              <a:prstClr val="white"/>
            </a:duotone>
          </a:blip>
          <a:stretch>
            <a:fillRect/>
          </a:stretch>
        </p:blipFill>
        <p:spPr>
          <a:xfrm>
            <a:off x="5470332" y="1454662"/>
            <a:ext cx="6393861" cy="3945926"/>
          </a:xfrm>
          <a:prstGeom prst="rect">
            <a:avLst/>
          </a:prstGeom>
        </p:spPr>
      </p:pic>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07512" y="-37774"/>
            <a:ext cx="7577071" cy="1137719"/>
          </a:xfrm>
        </p:spPr>
        <p:txBody>
          <a:bodyPr>
            <a:normAutofit/>
          </a:bodyPr>
          <a:lstStyle/>
          <a:p>
            <a:pPr lvl="0"/>
            <a:r>
              <a:rPr lang="en-GB" dirty="0">
                <a:solidFill>
                  <a:schemeClr val="tx2"/>
                </a:solidFill>
              </a:rPr>
              <a:t>Overview</a:t>
            </a:r>
          </a:p>
        </p:txBody>
      </p:sp>
      <p:sp>
        <p:nvSpPr>
          <p:cNvPr id="14" name="Text Placeholder 3">
            <a:extLst>
              <a:ext uri="{FF2B5EF4-FFF2-40B4-BE49-F238E27FC236}">
                <a16:creationId xmlns:a16="http://schemas.microsoft.com/office/drawing/2014/main" id="{3ECDB6FB-4C3E-F04F-84D9-799F367059B7}"/>
              </a:ext>
            </a:extLst>
          </p:cNvPr>
          <p:cNvSpPr txBox="1">
            <a:spLocks/>
          </p:cNvSpPr>
          <p:nvPr/>
        </p:nvSpPr>
        <p:spPr>
          <a:xfrm>
            <a:off x="1242768" y="4523361"/>
            <a:ext cx="2342526" cy="877227"/>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GB" sz="3200" dirty="0">
              <a:solidFill>
                <a:schemeClr val="tx1"/>
              </a:solidFill>
            </a:endParaRPr>
          </a:p>
        </p:txBody>
      </p:sp>
      <p:sp>
        <p:nvSpPr>
          <p:cNvPr id="8" name="Text Placeholder 3">
            <a:extLst>
              <a:ext uri="{FF2B5EF4-FFF2-40B4-BE49-F238E27FC236}">
                <a16:creationId xmlns:a16="http://schemas.microsoft.com/office/drawing/2014/main" id="{09316342-E4C3-3A4A-B481-197F72DCE8BF}"/>
              </a:ext>
            </a:extLst>
          </p:cNvPr>
          <p:cNvSpPr>
            <a:spLocks noGrp="1"/>
          </p:cNvSpPr>
          <p:nvPr>
            <p:ph type="body" idx="1"/>
          </p:nvPr>
        </p:nvSpPr>
        <p:spPr>
          <a:xfrm>
            <a:off x="249003" y="1454662"/>
            <a:ext cx="5221330" cy="4705835"/>
          </a:xfrm>
        </p:spPr>
        <p:txBody>
          <a:bodyPr>
            <a:noAutofit/>
          </a:bodyPr>
          <a:lstStyle/>
          <a:p>
            <a:pPr marL="457200" indent="-457200">
              <a:buFont typeface="Arial" panose="020B0604020202020204" pitchFamily="34" charset="0"/>
              <a:buChar char="•"/>
            </a:pPr>
            <a:r>
              <a:rPr lang="en-GB" sz="3200" dirty="0">
                <a:solidFill>
                  <a:schemeClr val="tx1"/>
                </a:solidFill>
              </a:rPr>
              <a:t>3 buildings with 4 or 5 floors depending on the building.</a:t>
            </a:r>
          </a:p>
          <a:p>
            <a:pPr marL="457200" indent="-457200">
              <a:buFont typeface="Arial" panose="020B0604020202020204" pitchFamily="34" charset="0"/>
              <a:buChar char="•"/>
            </a:pPr>
            <a:r>
              <a:rPr lang="en-GB" sz="3200" dirty="0">
                <a:solidFill>
                  <a:schemeClr val="tx1"/>
                </a:solidFill>
              </a:rPr>
              <a:t>21,049 sampled points: 19,938 for training and 1,111 for validation.</a:t>
            </a:r>
          </a:p>
          <a:p>
            <a:pPr marL="457200" indent="-457200">
              <a:buFont typeface="Arial" panose="020B0604020202020204" pitchFamily="34" charset="0"/>
              <a:buChar char="•"/>
            </a:pPr>
            <a:r>
              <a:rPr lang="en-GB" sz="3200" dirty="0">
                <a:solidFill>
                  <a:schemeClr val="tx1"/>
                </a:solidFill>
              </a:rPr>
              <a:t>520 WAPs (wireless access point)</a:t>
            </a:r>
          </a:p>
          <a:p>
            <a:pPr marL="457200" indent="-457200">
              <a:buFont typeface="Arial" panose="020B0604020202020204" pitchFamily="34" charset="0"/>
              <a:buChar char="•"/>
            </a:pPr>
            <a:r>
              <a:rPr lang="en-GB" sz="3200" dirty="0">
                <a:solidFill>
                  <a:schemeClr val="tx1"/>
                </a:solidFill>
              </a:rPr>
              <a:t>20 users making the readings in the training set</a:t>
            </a:r>
          </a:p>
          <a:p>
            <a:endParaRPr lang="en-GB" sz="2800" dirty="0">
              <a:solidFill>
                <a:schemeClr val="tx1"/>
              </a:solidFill>
            </a:endParaRPr>
          </a:p>
          <a:p>
            <a:pPr marL="514350" indent="-514350">
              <a:buFont typeface="Arial" panose="020B0604020202020204" pitchFamily="34" charset="0"/>
              <a:buChar char="•"/>
            </a:pPr>
            <a:endParaRPr lang="en-GB" sz="3200" dirty="0">
              <a:solidFill>
                <a:schemeClr val="tx1"/>
              </a:solidFill>
            </a:endParaRPr>
          </a:p>
          <a:p>
            <a:pPr marL="457200" indent="-457200">
              <a:buFont typeface="Arial" panose="020B0604020202020204" pitchFamily="34" charset="0"/>
              <a:buChar char="•"/>
            </a:pPr>
            <a:endParaRPr lang="en-GB" sz="3200" dirty="0"/>
          </a:p>
          <a:p>
            <a:endParaRPr lang="en-GB" sz="3200" dirty="0"/>
          </a:p>
          <a:p>
            <a:endParaRPr lang="en-GB" sz="3400" dirty="0"/>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endParaRPr lang="en-GB" sz="3200" dirty="0"/>
          </a:p>
        </p:txBody>
      </p:sp>
      <p:sp>
        <p:nvSpPr>
          <p:cNvPr id="2" name="TextBox 1">
            <a:extLst>
              <a:ext uri="{FF2B5EF4-FFF2-40B4-BE49-F238E27FC236}">
                <a16:creationId xmlns:a16="http://schemas.microsoft.com/office/drawing/2014/main" id="{0D8A54C4-AF05-AD49-A6D4-14EB0E48ADA6}"/>
              </a:ext>
            </a:extLst>
          </p:cNvPr>
          <p:cNvSpPr txBox="1"/>
          <p:nvPr/>
        </p:nvSpPr>
        <p:spPr>
          <a:xfrm>
            <a:off x="7556048" y="1625003"/>
            <a:ext cx="1657070" cy="369332"/>
          </a:xfrm>
          <a:prstGeom prst="rect">
            <a:avLst/>
          </a:prstGeom>
          <a:noFill/>
        </p:spPr>
        <p:txBody>
          <a:bodyPr wrap="square" rtlCol="0">
            <a:spAutoFit/>
          </a:bodyPr>
          <a:lstStyle/>
          <a:p>
            <a:r>
              <a:rPr lang="en-US" dirty="0"/>
              <a:t>Building 0</a:t>
            </a:r>
          </a:p>
        </p:txBody>
      </p:sp>
      <p:sp>
        <p:nvSpPr>
          <p:cNvPr id="9" name="TextBox 8">
            <a:extLst>
              <a:ext uri="{FF2B5EF4-FFF2-40B4-BE49-F238E27FC236}">
                <a16:creationId xmlns:a16="http://schemas.microsoft.com/office/drawing/2014/main" id="{806E063D-C4F6-9540-8A10-4D155AD91B60}"/>
              </a:ext>
            </a:extLst>
          </p:cNvPr>
          <p:cNvSpPr txBox="1"/>
          <p:nvPr/>
        </p:nvSpPr>
        <p:spPr>
          <a:xfrm>
            <a:off x="9008698" y="2519393"/>
            <a:ext cx="1657070" cy="369332"/>
          </a:xfrm>
          <a:prstGeom prst="rect">
            <a:avLst/>
          </a:prstGeom>
          <a:noFill/>
        </p:spPr>
        <p:txBody>
          <a:bodyPr wrap="square" rtlCol="0">
            <a:spAutoFit/>
          </a:bodyPr>
          <a:lstStyle/>
          <a:p>
            <a:r>
              <a:rPr lang="en-US" dirty="0"/>
              <a:t>Building 1</a:t>
            </a:r>
          </a:p>
        </p:txBody>
      </p:sp>
      <p:sp>
        <p:nvSpPr>
          <p:cNvPr id="10" name="TextBox 9">
            <a:extLst>
              <a:ext uri="{FF2B5EF4-FFF2-40B4-BE49-F238E27FC236}">
                <a16:creationId xmlns:a16="http://schemas.microsoft.com/office/drawing/2014/main" id="{8F8196F0-5F91-6645-9069-AC3819BB7139}"/>
              </a:ext>
            </a:extLst>
          </p:cNvPr>
          <p:cNvSpPr txBox="1"/>
          <p:nvPr/>
        </p:nvSpPr>
        <p:spPr>
          <a:xfrm>
            <a:off x="10665768" y="3229117"/>
            <a:ext cx="1657070" cy="369332"/>
          </a:xfrm>
          <a:prstGeom prst="rect">
            <a:avLst/>
          </a:prstGeom>
          <a:noFill/>
        </p:spPr>
        <p:txBody>
          <a:bodyPr wrap="square" rtlCol="0">
            <a:spAutoFit/>
          </a:bodyPr>
          <a:lstStyle/>
          <a:p>
            <a:r>
              <a:rPr lang="en-US" dirty="0"/>
              <a:t>Building 2</a:t>
            </a:r>
          </a:p>
        </p:txBody>
      </p:sp>
    </p:spTree>
    <p:extLst>
      <p:ext uri="{BB962C8B-B14F-4D97-AF65-F5344CB8AC3E}">
        <p14:creationId xmlns:p14="http://schemas.microsoft.com/office/powerpoint/2010/main" val="245569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07512" y="-37774"/>
            <a:ext cx="7577071" cy="1137719"/>
          </a:xfrm>
        </p:spPr>
        <p:txBody>
          <a:bodyPr>
            <a:normAutofit/>
          </a:bodyPr>
          <a:lstStyle/>
          <a:p>
            <a:pPr lvl="0"/>
            <a:r>
              <a:rPr lang="en-GB" dirty="0">
                <a:solidFill>
                  <a:schemeClr val="tx2"/>
                </a:solidFill>
              </a:rPr>
              <a:t>3-D plots of the buildings </a:t>
            </a:r>
          </a:p>
        </p:txBody>
      </p:sp>
      <p:sp>
        <p:nvSpPr>
          <p:cNvPr id="14" name="Text Placeholder 3">
            <a:extLst>
              <a:ext uri="{FF2B5EF4-FFF2-40B4-BE49-F238E27FC236}">
                <a16:creationId xmlns:a16="http://schemas.microsoft.com/office/drawing/2014/main" id="{3ECDB6FB-4C3E-F04F-84D9-799F367059B7}"/>
              </a:ext>
            </a:extLst>
          </p:cNvPr>
          <p:cNvSpPr txBox="1">
            <a:spLocks/>
          </p:cNvSpPr>
          <p:nvPr/>
        </p:nvSpPr>
        <p:spPr>
          <a:xfrm>
            <a:off x="1242768" y="4523361"/>
            <a:ext cx="2342526" cy="877227"/>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GB" sz="3200" dirty="0">
              <a:solidFill>
                <a:schemeClr val="tx1"/>
              </a:solidFill>
            </a:endParaRPr>
          </a:p>
        </p:txBody>
      </p:sp>
      <p:sp>
        <p:nvSpPr>
          <p:cNvPr id="2" name="TextBox 1">
            <a:extLst>
              <a:ext uri="{FF2B5EF4-FFF2-40B4-BE49-F238E27FC236}">
                <a16:creationId xmlns:a16="http://schemas.microsoft.com/office/drawing/2014/main" id="{0D8A54C4-AF05-AD49-A6D4-14EB0E48ADA6}"/>
              </a:ext>
            </a:extLst>
          </p:cNvPr>
          <p:cNvSpPr txBox="1"/>
          <p:nvPr/>
        </p:nvSpPr>
        <p:spPr>
          <a:xfrm>
            <a:off x="1451751" y="1792462"/>
            <a:ext cx="1657070" cy="369332"/>
          </a:xfrm>
          <a:prstGeom prst="rect">
            <a:avLst/>
          </a:prstGeom>
          <a:noFill/>
        </p:spPr>
        <p:txBody>
          <a:bodyPr wrap="square" rtlCol="0">
            <a:spAutoFit/>
          </a:bodyPr>
          <a:lstStyle/>
          <a:p>
            <a:r>
              <a:rPr lang="en-US" dirty="0"/>
              <a:t>Building 0</a:t>
            </a:r>
          </a:p>
        </p:txBody>
      </p:sp>
      <p:sp>
        <p:nvSpPr>
          <p:cNvPr id="9" name="TextBox 8">
            <a:extLst>
              <a:ext uri="{FF2B5EF4-FFF2-40B4-BE49-F238E27FC236}">
                <a16:creationId xmlns:a16="http://schemas.microsoft.com/office/drawing/2014/main" id="{806E063D-C4F6-9540-8A10-4D155AD91B60}"/>
              </a:ext>
            </a:extLst>
          </p:cNvPr>
          <p:cNvSpPr txBox="1"/>
          <p:nvPr/>
        </p:nvSpPr>
        <p:spPr>
          <a:xfrm>
            <a:off x="5468673" y="1782056"/>
            <a:ext cx="1657070" cy="369332"/>
          </a:xfrm>
          <a:prstGeom prst="rect">
            <a:avLst/>
          </a:prstGeom>
          <a:noFill/>
        </p:spPr>
        <p:txBody>
          <a:bodyPr wrap="square" rtlCol="0">
            <a:spAutoFit/>
          </a:bodyPr>
          <a:lstStyle/>
          <a:p>
            <a:r>
              <a:rPr lang="en-US" dirty="0"/>
              <a:t>Building 1</a:t>
            </a:r>
          </a:p>
        </p:txBody>
      </p:sp>
      <p:sp>
        <p:nvSpPr>
          <p:cNvPr id="10" name="TextBox 9">
            <a:extLst>
              <a:ext uri="{FF2B5EF4-FFF2-40B4-BE49-F238E27FC236}">
                <a16:creationId xmlns:a16="http://schemas.microsoft.com/office/drawing/2014/main" id="{8F8196F0-5F91-6645-9069-AC3819BB7139}"/>
              </a:ext>
            </a:extLst>
          </p:cNvPr>
          <p:cNvSpPr txBox="1"/>
          <p:nvPr/>
        </p:nvSpPr>
        <p:spPr>
          <a:xfrm>
            <a:off x="9076141" y="1792462"/>
            <a:ext cx="1657070" cy="369332"/>
          </a:xfrm>
          <a:prstGeom prst="rect">
            <a:avLst/>
          </a:prstGeom>
          <a:noFill/>
        </p:spPr>
        <p:txBody>
          <a:bodyPr wrap="square" rtlCol="0">
            <a:spAutoFit/>
          </a:bodyPr>
          <a:lstStyle/>
          <a:p>
            <a:r>
              <a:rPr lang="en-US" dirty="0"/>
              <a:t>Building 2</a:t>
            </a:r>
          </a:p>
        </p:txBody>
      </p:sp>
      <p:pic>
        <p:nvPicPr>
          <p:cNvPr id="6" name="Picture 5">
            <a:extLst>
              <a:ext uri="{FF2B5EF4-FFF2-40B4-BE49-F238E27FC236}">
                <a16:creationId xmlns:a16="http://schemas.microsoft.com/office/drawing/2014/main" id="{DE618402-2B7C-5144-8AB7-4C3672B7A7DC}"/>
              </a:ext>
            </a:extLst>
          </p:cNvPr>
          <p:cNvPicPr>
            <a:picLocks noChangeAspect="1"/>
          </p:cNvPicPr>
          <p:nvPr/>
        </p:nvPicPr>
        <p:blipFill rotWithShape="1">
          <a:blip r:embed="rId3">
            <a:duotone>
              <a:schemeClr val="accent1">
                <a:shade val="45000"/>
                <a:satMod val="135000"/>
              </a:schemeClr>
              <a:prstClr val="white"/>
            </a:duotone>
          </a:blip>
          <a:srcRect l="32171" t="35263" r="30895" b="14666"/>
          <a:stretch/>
        </p:blipFill>
        <p:spPr>
          <a:xfrm>
            <a:off x="4032998" y="2331885"/>
            <a:ext cx="4080510" cy="3433866"/>
          </a:xfrm>
          <a:prstGeom prst="rect">
            <a:avLst/>
          </a:prstGeom>
        </p:spPr>
      </p:pic>
      <p:pic>
        <p:nvPicPr>
          <p:cNvPr id="12" name="Picture 11">
            <a:extLst>
              <a:ext uri="{FF2B5EF4-FFF2-40B4-BE49-F238E27FC236}">
                <a16:creationId xmlns:a16="http://schemas.microsoft.com/office/drawing/2014/main" id="{BB1ED7B8-A574-3841-9233-3EB1F3CDDD41}"/>
              </a:ext>
            </a:extLst>
          </p:cNvPr>
          <p:cNvPicPr>
            <a:picLocks noChangeAspect="1"/>
          </p:cNvPicPr>
          <p:nvPr/>
        </p:nvPicPr>
        <p:blipFill rotWithShape="1">
          <a:blip r:embed="rId4">
            <a:duotone>
              <a:schemeClr val="bg2">
                <a:shade val="45000"/>
                <a:satMod val="135000"/>
              </a:schemeClr>
              <a:prstClr val="white"/>
            </a:duotone>
          </a:blip>
          <a:srcRect l="36122" t="35334" r="35276" b="18280"/>
          <a:stretch/>
        </p:blipFill>
        <p:spPr>
          <a:xfrm>
            <a:off x="608091" y="2230725"/>
            <a:ext cx="3611880" cy="3636186"/>
          </a:xfrm>
          <a:prstGeom prst="rect">
            <a:avLst/>
          </a:prstGeom>
        </p:spPr>
      </p:pic>
      <p:pic>
        <p:nvPicPr>
          <p:cNvPr id="15" name="Picture 14">
            <a:extLst>
              <a:ext uri="{FF2B5EF4-FFF2-40B4-BE49-F238E27FC236}">
                <a16:creationId xmlns:a16="http://schemas.microsoft.com/office/drawing/2014/main" id="{D198DD03-6EF6-4E4C-9D13-A68B58CA86F0}"/>
              </a:ext>
            </a:extLst>
          </p:cNvPr>
          <p:cNvPicPr>
            <a:picLocks noChangeAspect="1"/>
          </p:cNvPicPr>
          <p:nvPr/>
        </p:nvPicPr>
        <p:blipFill rotWithShape="1">
          <a:blip r:embed="rId5">
            <a:duotone>
              <a:prstClr val="black"/>
              <a:schemeClr val="accent2">
                <a:tint val="45000"/>
                <a:satMod val="400000"/>
              </a:schemeClr>
            </a:duotone>
          </a:blip>
          <a:srcRect l="33412" t="33929" r="32033" b="15108"/>
          <a:stretch/>
        </p:blipFill>
        <p:spPr>
          <a:xfrm>
            <a:off x="7692391" y="2151388"/>
            <a:ext cx="3817620" cy="3495033"/>
          </a:xfrm>
          <a:prstGeom prst="rect">
            <a:avLst/>
          </a:prstGeom>
        </p:spPr>
      </p:pic>
    </p:spTree>
    <p:extLst>
      <p:ext uri="{BB962C8B-B14F-4D97-AF65-F5344CB8AC3E}">
        <p14:creationId xmlns:p14="http://schemas.microsoft.com/office/powerpoint/2010/main" val="2013984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550930"/>
            <a:ext cx="8163602" cy="829745"/>
          </a:xfrm>
        </p:spPr>
        <p:txBody>
          <a:bodyPr>
            <a:noAutofit/>
          </a:bodyPr>
          <a:lstStyle/>
          <a:p>
            <a:pPr lvl="0"/>
            <a:r>
              <a:rPr lang="en-GB" dirty="0">
                <a:solidFill>
                  <a:schemeClr val="tx2"/>
                </a:solidFill>
              </a:rPr>
              <a:t>Dataset investigation: insights applied to training and validation sets</a:t>
            </a:r>
          </a:p>
        </p:txBody>
      </p:sp>
      <p:sp>
        <p:nvSpPr>
          <p:cNvPr id="5" name="Text Placeholder 4">
            <a:extLst>
              <a:ext uri="{FF2B5EF4-FFF2-40B4-BE49-F238E27FC236}">
                <a16:creationId xmlns:a16="http://schemas.microsoft.com/office/drawing/2014/main" id="{6EC15E47-14A1-9540-92E8-7560C61CB148}"/>
              </a:ext>
            </a:extLst>
          </p:cNvPr>
          <p:cNvSpPr>
            <a:spLocks noGrp="1"/>
          </p:cNvSpPr>
          <p:nvPr>
            <p:ph type="body" idx="1"/>
          </p:nvPr>
        </p:nvSpPr>
        <p:spPr>
          <a:xfrm>
            <a:off x="2530565" y="2025677"/>
            <a:ext cx="7223032" cy="4045107"/>
          </a:xfrm>
        </p:spPr>
        <p:txBody>
          <a:bodyPr>
            <a:normAutofit/>
          </a:bodyPr>
          <a:lstStyle/>
          <a:p>
            <a:pPr marL="457200" indent="-457200">
              <a:buFont typeface="Arial" panose="020B0604020202020204" pitchFamily="34" charset="0"/>
              <a:buChar char="•"/>
            </a:pPr>
            <a:r>
              <a:rPr lang="en-GB" sz="3200" dirty="0">
                <a:solidFill>
                  <a:schemeClr val="tx1"/>
                </a:solidFill>
              </a:rPr>
              <a:t>WAPs with a mean of 100</a:t>
            </a:r>
          </a:p>
          <a:p>
            <a:pPr marL="457200" indent="-457200">
              <a:buFont typeface="Arial" panose="020B0604020202020204" pitchFamily="34" charset="0"/>
              <a:buChar char="•"/>
            </a:pPr>
            <a:r>
              <a:rPr lang="en-GB" sz="3200" dirty="0">
                <a:solidFill>
                  <a:schemeClr val="tx1"/>
                </a:solidFill>
              </a:rPr>
              <a:t>User6’s data</a:t>
            </a:r>
          </a:p>
          <a:p>
            <a:pPr marL="457200" indent="-457200">
              <a:buFont typeface="Arial" panose="020B0604020202020204" pitchFamily="34" charset="0"/>
              <a:buChar char="•"/>
            </a:pPr>
            <a:r>
              <a:rPr lang="en-GB" sz="3200" dirty="0">
                <a:solidFill>
                  <a:schemeClr val="tx1"/>
                </a:solidFill>
              </a:rPr>
              <a:t>WAPs with a low variance</a:t>
            </a:r>
          </a:p>
          <a:p>
            <a:pPr marL="457200" indent="-457200">
              <a:buFont typeface="Arial" panose="020B0604020202020204" pitchFamily="34" charset="0"/>
              <a:buChar char="•"/>
            </a:pPr>
            <a:r>
              <a:rPr lang="en-GB" sz="3200" dirty="0">
                <a:solidFill>
                  <a:schemeClr val="tx1"/>
                </a:solidFill>
              </a:rPr>
              <a:t>Relative position</a:t>
            </a:r>
          </a:p>
          <a:p>
            <a:pPr marL="457200" indent="-457200">
              <a:buFont typeface="Arial" panose="020B0604020202020204" pitchFamily="34" charset="0"/>
              <a:buChar char="•"/>
            </a:pPr>
            <a:r>
              <a:rPr lang="en-GB" sz="3200" dirty="0">
                <a:solidFill>
                  <a:schemeClr val="tx1"/>
                </a:solidFill>
              </a:rPr>
              <a:t>Space ID (room)</a:t>
            </a:r>
          </a:p>
          <a:p>
            <a:pPr marL="457200" indent="-457200">
              <a:buFont typeface="Arial" panose="020B0604020202020204" pitchFamily="34" charset="0"/>
              <a:buChar char="•"/>
            </a:pPr>
            <a:r>
              <a:rPr lang="en-GB" sz="3200" dirty="0">
                <a:solidFill>
                  <a:schemeClr val="tx1"/>
                </a:solidFill>
              </a:rPr>
              <a:t>Timestamp</a:t>
            </a:r>
          </a:p>
          <a:p>
            <a:pPr marL="457200" indent="-457200">
              <a:buFont typeface="Arial" panose="020B0604020202020204" pitchFamily="34" charset="0"/>
              <a:buChar char="•"/>
            </a:pPr>
            <a:endParaRPr lang="en-GB" dirty="0">
              <a:solidFill>
                <a:schemeClr val="tx1"/>
              </a:solidFill>
            </a:endParaRPr>
          </a:p>
          <a:p>
            <a:pPr marL="457200" indent="-457200">
              <a:buFont typeface="Arial" panose="020B0604020202020204" pitchFamily="34" charset="0"/>
              <a:buChar char="•"/>
            </a:pPr>
            <a:endParaRPr lang="en-GB" dirty="0">
              <a:solidFill>
                <a:schemeClr val="tx1"/>
              </a:solidFill>
            </a:endParaRPr>
          </a:p>
          <a:p>
            <a:endParaRPr lang="en-US" dirty="0"/>
          </a:p>
        </p:txBody>
      </p:sp>
      <p:pic>
        <p:nvPicPr>
          <p:cNvPr id="2" name="Picture 1">
            <a:extLst>
              <a:ext uri="{FF2B5EF4-FFF2-40B4-BE49-F238E27FC236}">
                <a16:creationId xmlns:a16="http://schemas.microsoft.com/office/drawing/2014/main" id="{D074D2A6-25BD-FB4C-9CBE-0B9C7D753363}"/>
              </a:ext>
            </a:extLst>
          </p:cNvPr>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a14:imgEffect>
                      <a14:brightnessContrast contrast="100000"/>
                    </a14:imgEffect>
                  </a14:imgLayer>
                </a14:imgProps>
              </a:ext>
            </a:extLst>
          </a:blip>
          <a:srcRect l="17659" r="11891" b="7707"/>
          <a:stretch/>
        </p:blipFill>
        <p:spPr>
          <a:xfrm>
            <a:off x="972706" y="1919218"/>
            <a:ext cx="1060978" cy="1499333"/>
          </a:xfrm>
          <a:prstGeom prst="rect">
            <a:avLst/>
          </a:prstGeom>
        </p:spPr>
      </p:pic>
      <p:sp>
        <p:nvSpPr>
          <p:cNvPr id="8" name="TextBox 7">
            <a:extLst>
              <a:ext uri="{FF2B5EF4-FFF2-40B4-BE49-F238E27FC236}">
                <a16:creationId xmlns:a16="http://schemas.microsoft.com/office/drawing/2014/main" id="{07588928-BF27-9B4C-A847-FEC2A145424F}"/>
              </a:ext>
            </a:extLst>
          </p:cNvPr>
          <p:cNvSpPr txBox="1"/>
          <p:nvPr/>
        </p:nvSpPr>
        <p:spPr>
          <a:xfrm>
            <a:off x="617248" y="3299891"/>
            <a:ext cx="1771432" cy="523220"/>
          </a:xfrm>
          <a:prstGeom prst="rect">
            <a:avLst/>
          </a:prstGeom>
          <a:noFill/>
        </p:spPr>
        <p:txBody>
          <a:bodyPr wrap="square" rtlCol="0">
            <a:spAutoFit/>
          </a:bodyPr>
          <a:lstStyle/>
          <a:p>
            <a:r>
              <a:rPr lang="en-GB" sz="2800" b="1" dirty="0"/>
              <a:t>Removed</a:t>
            </a:r>
            <a:endParaRPr lang="en-US" sz="2800" b="1" dirty="0"/>
          </a:p>
        </p:txBody>
      </p:sp>
    </p:spTree>
    <p:extLst>
      <p:ext uri="{BB962C8B-B14F-4D97-AF65-F5344CB8AC3E}">
        <p14:creationId xmlns:p14="http://schemas.microsoft.com/office/powerpoint/2010/main" val="189603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550930"/>
            <a:ext cx="8163602" cy="829745"/>
          </a:xfrm>
        </p:spPr>
        <p:txBody>
          <a:bodyPr>
            <a:noAutofit/>
          </a:bodyPr>
          <a:lstStyle/>
          <a:p>
            <a:pPr lvl="0"/>
            <a:r>
              <a:rPr lang="en-GB" dirty="0">
                <a:solidFill>
                  <a:schemeClr val="tx2"/>
                </a:solidFill>
              </a:rPr>
              <a:t>Modelling using the waterfall approach</a:t>
            </a:r>
          </a:p>
        </p:txBody>
      </p:sp>
      <p:sp>
        <p:nvSpPr>
          <p:cNvPr id="11" name="Text Placeholder 3">
            <a:extLst>
              <a:ext uri="{FF2B5EF4-FFF2-40B4-BE49-F238E27FC236}">
                <a16:creationId xmlns:a16="http://schemas.microsoft.com/office/drawing/2014/main" id="{3DB31073-83AA-5F4F-BFB3-20626FCE6945}"/>
              </a:ext>
            </a:extLst>
          </p:cNvPr>
          <p:cNvSpPr txBox="1">
            <a:spLocks/>
          </p:cNvSpPr>
          <p:nvPr/>
        </p:nvSpPr>
        <p:spPr>
          <a:xfrm>
            <a:off x="517304" y="5219826"/>
            <a:ext cx="3144645" cy="1154950"/>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GB" sz="3200" b="1" dirty="0"/>
          </a:p>
        </p:txBody>
      </p:sp>
      <p:sp>
        <p:nvSpPr>
          <p:cNvPr id="5" name="Text Placeholder 4">
            <a:extLst>
              <a:ext uri="{FF2B5EF4-FFF2-40B4-BE49-F238E27FC236}">
                <a16:creationId xmlns:a16="http://schemas.microsoft.com/office/drawing/2014/main" id="{6EC15E47-14A1-9540-92E8-7560C61CB148}"/>
              </a:ext>
            </a:extLst>
          </p:cNvPr>
          <p:cNvSpPr>
            <a:spLocks noGrp="1"/>
          </p:cNvSpPr>
          <p:nvPr>
            <p:ph type="body" idx="1"/>
          </p:nvPr>
        </p:nvSpPr>
        <p:spPr>
          <a:xfrm>
            <a:off x="3894143" y="1945467"/>
            <a:ext cx="3565432" cy="749607"/>
          </a:xfrm>
        </p:spPr>
        <p:txBody>
          <a:bodyPr>
            <a:normAutofit/>
          </a:bodyPr>
          <a:lstStyle/>
          <a:p>
            <a:r>
              <a:rPr lang="en-GB" sz="3200" dirty="0">
                <a:solidFill>
                  <a:schemeClr val="tx1"/>
                </a:solidFill>
              </a:rPr>
              <a:t>Predict the building</a:t>
            </a:r>
            <a:endParaRPr lang="en-GB" dirty="0">
              <a:solidFill>
                <a:schemeClr val="tx1"/>
              </a:solidFill>
            </a:endParaRPr>
          </a:p>
          <a:p>
            <a:endParaRPr lang="en-US" dirty="0"/>
          </a:p>
        </p:txBody>
      </p:sp>
      <p:sp>
        <p:nvSpPr>
          <p:cNvPr id="4" name="Down Arrow 3">
            <a:extLst>
              <a:ext uri="{FF2B5EF4-FFF2-40B4-BE49-F238E27FC236}">
                <a16:creationId xmlns:a16="http://schemas.microsoft.com/office/drawing/2014/main" id="{EC0D3B88-B75B-7546-9E1B-8F7C2B4011EC}"/>
              </a:ext>
            </a:extLst>
          </p:cNvPr>
          <p:cNvSpPr/>
          <p:nvPr/>
        </p:nvSpPr>
        <p:spPr>
          <a:xfrm>
            <a:off x="5117429" y="2486527"/>
            <a:ext cx="641685" cy="641684"/>
          </a:xfrm>
          <a:prstGeom prst="down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50BD54D3-3848-4A46-853F-B01596476552}"/>
              </a:ext>
            </a:extLst>
          </p:cNvPr>
          <p:cNvSpPr txBox="1">
            <a:spLocks/>
          </p:cNvSpPr>
          <p:nvPr/>
        </p:nvSpPr>
        <p:spPr>
          <a:xfrm>
            <a:off x="4200988" y="3207369"/>
            <a:ext cx="3565432" cy="749607"/>
          </a:xfrm>
          <a:prstGeom prst="rect">
            <a:avLst/>
          </a:prstGeom>
        </p:spPr>
        <p:txBody>
          <a:bodyPr vert="horz" lIns="3600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sz="3200" dirty="0">
                <a:solidFill>
                  <a:schemeClr val="tx1"/>
                </a:solidFill>
              </a:rPr>
              <a:t>Predict the floor</a:t>
            </a:r>
            <a:endParaRPr lang="en-GB" dirty="0">
              <a:solidFill>
                <a:schemeClr val="tx1"/>
              </a:solidFill>
            </a:endParaRPr>
          </a:p>
          <a:p>
            <a:endParaRPr lang="en-US" dirty="0"/>
          </a:p>
        </p:txBody>
      </p:sp>
      <p:sp>
        <p:nvSpPr>
          <p:cNvPr id="10" name="Down Arrow 9">
            <a:extLst>
              <a:ext uri="{FF2B5EF4-FFF2-40B4-BE49-F238E27FC236}">
                <a16:creationId xmlns:a16="http://schemas.microsoft.com/office/drawing/2014/main" id="{5134FCD9-3270-0E49-B1B8-0632C75CB03E}"/>
              </a:ext>
            </a:extLst>
          </p:cNvPr>
          <p:cNvSpPr/>
          <p:nvPr/>
        </p:nvSpPr>
        <p:spPr>
          <a:xfrm>
            <a:off x="5117428" y="3777141"/>
            <a:ext cx="641685" cy="641684"/>
          </a:xfrm>
          <a:prstGeom prst="down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4">
            <a:extLst>
              <a:ext uri="{FF2B5EF4-FFF2-40B4-BE49-F238E27FC236}">
                <a16:creationId xmlns:a16="http://schemas.microsoft.com/office/drawing/2014/main" id="{29581577-7DFA-B646-945E-24A6B8B3FD32}"/>
              </a:ext>
            </a:extLst>
          </p:cNvPr>
          <p:cNvSpPr txBox="1">
            <a:spLocks/>
          </p:cNvSpPr>
          <p:nvPr/>
        </p:nvSpPr>
        <p:spPr>
          <a:xfrm>
            <a:off x="3848061" y="4474590"/>
            <a:ext cx="3565432" cy="749607"/>
          </a:xfrm>
          <a:prstGeom prst="rect">
            <a:avLst/>
          </a:prstGeom>
        </p:spPr>
        <p:txBody>
          <a:bodyPr vert="horz" lIns="3600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sz="3200" dirty="0">
                <a:solidFill>
                  <a:schemeClr val="tx1"/>
                </a:solidFill>
              </a:rPr>
              <a:t>Predict the longitude</a:t>
            </a:r>
            <a:endParaRPr lang="en-GB" dirty="0">
              <a:solidFill>
                <a:schemeClr val="tx1"/>
              </a:solidFill>
            </a:endParaRPr>
          </a:p>
          <a:p>
            <a:endParaRPr lang="en-US" dirty="0"/>
          </a:p>
        </p:txBody>
      </p:sp>
      <p:sp>
        <p:nvSpPr>
          <p:cNvPr id="13" name="Down Arrow 12">
            <a:extLst>
              <a:ext uri="{FF2B5EF4-FFF2-40B4-BE49-F238E27FC236}">
                <a16:creationId xmlns:a16="http://schemas.microsoft.com/office/drawing/2014/main" id="{29F1F990-D588-FB42-8B19-AEEB4809AE0F}"/>
              </a:ext>
            </a:extLst>
          </p:cNvPr>
          <p:cNvSpPr/>
          <p:nvPr/>
        </p:nvSpPr>
        <p:spPr>
          <a:xfrm>
            <a:off x="5149511" y="4995236"/>
            <a:ext cx="641685" cy="641684"/>
          </a:xfrm>
          <a:prstGeom prst="down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41130916-B006-C749-A1EF-75B5C14B807D}"/>
              </a:ext>
            </a:extLst>
          </p:cNvPr>
          <p:cNvSpPr txBox="1">
            <a:spLocks/>
          </p:cNvSpPr>
          <p:nvPr/>
        </p:nvSpPr>
        <p:spPr>
          <a:xfrm>
            <a:off x="3944312" y="5666690"/>
            <a:ext cx="3565432" cy="749607"/>
          </a:xfrm>
          <a:prstGeom prst="rect">
            <a:avLst/>
          </a:prstGeom>
        </p:spPr>
        <p:txBody>
          <a:bodyPr vert="horz" lIns="3600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sz="3200" dirty="0">
                <a:solidFill>
                  <a:schemeClr val="tx1"/>
                </a:solidFill>
              </a:rPr>
              <a:t>Predict the latitude</a:t>
            </a:r>
            <a:endParaRPr lang="en-GB" dirty="0">
              <a:solidFill>
                <a:schemeClr val="tx1"/>
              </a:solidFill>
            </a:endParaRPr>
          </a:p>
          <a:p>
            <a:endParaRPr lang="en-US" dirty="0"/>
          </a:p>
        </p:txBody>
      </p:sp>
    </p:spTree>
    <p:extLst>
      <p:ext uri="{BB962C8B-B14F-4D97-AF65-F5344CB8AC3E}">
        <p14:creationId xmlns:p14="http://schemas.microsoft.com/office/powerpoint/2010/main" val="128383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animBg="1"/>
      <p:bldP spid="9" grpId="0"/>
      <p:bldP spid="10" grpId="0" animBg="1"/>
      <p:bldP spid="12" grpId="0"/>
      <p:bldP spid="13" grpId="0" animBg="1"/>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7" y="300357"/>
            <a:ext cx="9483363" cy="1039712"/>
          </a:xfrm>
        </p:spPr>
        <p:txBody>
          <a:bodyPr>
            <a:normAutofit/>
          </a:bodyPr>
          <a:lstStyle/>
          <a:p>
            <a:pPr lvl="0"/>
            <a:r>
              <a:rPr lang="en-GB" dirty="0">
                <a:solidFill>
                  <a:schemeClr val="tx2"/>
                </a:solidFill>
              </a:rPr>
              <a:t>Predicting the building</a:t>
            </a:r>
          </a:p>
        </p:txBody>
      </p:sp>
      <p:sp>
        <p:nvSpPr>
          <p:cNvPr id="7" name="Text Placeholder 3">
            <a:extLst>
              <a:ext uri="{FF2B5EF4-FFF2-40B4-BE49-F238E27FC236}">
                <a16:creationId xmlns:a16="http://schemas.microsoft.com/office/drawing/2014/main" id="{0175B5DF-F003-474D-9F0C-D56BC7AF7CCE}"/>
              </a:ext>
            </a:extLst>
          </p:cNvPr>
          <p:cNvSpPr>
            <a:spLocks noGrp="1"/>
          </p:cNvSpPr>
          <p:nvPr>
            <p:ph type="body" idx="1"/>
          </p:nvPr>
        </p:nvSpPr>
        <p:spPr>
          <a:xfrm>
            <a:off x="838509" y="1622014"/>
            <a:ext cx="3444734" cy="704091"/>
          </a:xfrm>
        </p:spPr>
        <p:txBody>
          <a:bodyPr>
            <a:noAutofit/>
          </a:bodyPr>
          <a:lstStyle/>
          <a:p>
            <a:r>
              <a:rPr lang="en-GB" sz="2400" dirty="0"/>
              <a:t> </a:t>
            </a:r>
          </a:p>
        </p:txBody>
      </p:sp>
      <p:pic>
        <p:nvPicPr>
          <p:cNvPr id="12" name="Picture 11">
            <a:extLst>
              <a:ext uri="{FF2B5EF4-FFF2-40B4-BE49-F238E27FC236}">
                <a16:creationId xmlns:a16="http://schemas.microsoft.com/office/drawing/2014/main" id="{BB32ED75-774D-FA4A-9D49-1161E4C956A8}"/>
              </a:ext>
            </a:extLst>
          </p:cNvPr>
          <p:cNvPicPr>
            <a:picLocks noChangeAspect="1"/>
          </p:cNvPicPr>
          <p:nvPr/>
        </p:nvPicPr>
        <p:blipFill rotWithShape="1">
          <a:blip r:embed="rId3">
            <a:duotone>
              <a:schemeClr val="bg2">
                <a:shade val="45000"/>
                <a:satMod val="135000"/>
              </a:schemeClr>
              <a:prstClr val="white"/>
            </a:duotone>
          </a:blip>
          <a:srcRect l="18546" t="9122" r="40514" b="10264"/>
          <a:stretch/>
        </p:blipFill>
        <p:spPr>
          <a:xfrm>
            <a:off x="7849442" y="2643557"/>
            <a:ext cx="1315453" cy="2037347"/>
          </a:xfrm>
          <a:prstGeom prst="rect">
            <a:avLst/>
          </a:prstGeom>
          <a:ln>
            <a:noFill/>
          </a:ln>
        </p:spPr>
      </p:pic>
      <p:pic>
        <p:nvPicPr>
          <p:cNvPr id="17" name="Picture 16">
            <a:extLst>
              <a:ext uri="{FF2B5EF4-FFF2-40B4-BE49-F238E27FC236}">
                <a16:creationId xmlns:a16="http://schemas.microsoft.com/office/drawing/2014/main" id="{026B368C-9FCB-BA49-A97C-24FC514903C2}"/>
              </a:ext>
            </a:extLst>
          </p:cNvPr>
          <p:cNvPicPr>
            <a:picLocks noChangeAspect="1"/>
          </p:cNvPicPr>
          <p:nvPr/>
        </p:nvPicPr>
        <p:blipFill>
          <a:blip r:embed="rId4"/>
          <a:stretch>
            <a:fillRect/>
          </a:stretch>
        </p:blipFill>
        <p:spPr>
          <a:xfrm>
            <a:off x="838508" y="2467649"/>
            <a:ext cx="2738882" cy="1989074"/>
          </a:xfrm>
          <a:prstGeom prst="rect">
            <a:avLst/>
          </a:prstGeom>
        </p:spPr>
      </p:pic>
      <p:sp>
        <p:nvSpPr>
          <p:cNvPr id="18" name="TextBox 17">
            <a:extLst>
              <a:ext uri="{FF2B5EF4-FFF2-40B4-BE49-F238E27FC236}">
                <a16:creationId xmlns:a16="http://schemas.microsoft.com/office/drawing/2014/main" id="{0D021646-F2EC-AC4F-8A30-B83778727747}"/>
              </a:ext>
            </a:extLst>
          </p:cNvPr>
          <p:cNvSpPr txBox="1"/>
          <p:nvPr/>
        </p:nvSpPr>
        <p:spPr>
          <a:xfrm>
            <a:off x="4938506" y="2931795"/>
            <a:ext cx="2027940" cy="1200329"/>
          </a:xfrm>
          <a:prstGeom prst="rect">
            <a:avLst/>
          </a:prstGeom>
          <a:noFill/>
        </p:spPr>
        <p:txBody>
          <a:bodyPr wrap="square" rtlCol="0">
            <a:spAutoFit/>
          </a:bodyPr>
          <a:lstStyle/>
          <a:p>
            <a:r>
              <a:rPr lang="en-US" sz="2400" dirty="0"/>
              <a:t>RF and GBM prediction models</a:t>
            </a:r>
          </a:p>
        </p:txBody>
      </p:sp>
      <p:sp>
        <p:nvSpPr>
          <p:cNvPr id="19" name="Right Arrow 18">
            <a:extLst>
              <a:ext uri="{FF2B5EF4-FFF2-40B4-BE49-F238E27FC236}">
                <a16:creationId xmlns:a16="http://schemas.microsoft.com/office/drawing/2014/main" id="{DFE59FFB-F450-1F49-88D4-FE219E9DDBD7}"/>
              </a:ext>
            </a:extLst>
          </p:cNvPr>
          <p:cNvSpPr/>
          <p:nvPr/>
        </p:nvSpPr>
        <p:spPr>
          <a:xfrm>
            <a:off x="3714273" y="3271847"/>
            <a:ext cx="885515" cy="594300"/>
          </a:xfrm>
          <a:prstGeom prst="right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0ADF0518-C290-8147-B8D9-5CB4E7DF66B1}"/>
              </a:ext>
            </a:extLst>
          </p:cNvPr>
          <p:cNvSpPr/>
          <p:nvPr/>
        </p:nvSpPr>
        <p:spPr>
          <a:xfrm>
            <a:off x="6789683" y="3271847"/>
            <a:ext cx="1019352" cy="594300"/>
          </a:xfrm>
          <a:prstGeom prst="right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0FADAEC-D746-7B49-86EC-AFA74889CB8C}"/>
              </a:ext>
            </a:extLst>
          </p:cNvPr>
          <p:cNvSpPr txBox="1"/>
          <p:nvPr/>
        </p:nvSpPr>
        <p:spPr>
          <a:xfrm>
            <a:off x="1530311" y="1946821"/>
            <a:ext cx="2924422" cy="461665"/>
          </a:xfrm>
          <a:prstGeom prst="rect">
            <a:avLst/>
          </a:prstGeom>
          <a:noFill/>
        </p:spPr>
        <p:txBody>
          <a:bodyPr wrap="square" rtlCol="0">
            <a:spAutoFit/>
          </a:bodyPr>
          <a:lstStyle/>
          <a:p>
            <a:r>
              <a:rPr lang="en-US" sz="2400" dirty="0"/>
              <a:t>Training set</a:t>
            </a:r>
          </a:p>
        </p:txBody>
      </p:sp>
      <p:sp>
        <p:nvSpPr>
          <p:cNvPr id="22" name="TextBox 21">
            <a:extLst>
              <a:ext uri="{FF2B5EF4-FFF2-40B4-BE49-F238E27FC236}">
                <a16:creationId xmlns:a16="http://schemas.microsoft.com/office/drawing/2014/main" id="{66D153ED-D998-0847-A87F-5428EDCF55AF}"/>
              </a:ext>
            </a:extLst>
          </p:cNvPr>
          <p:cNvSpPr txBox="1"/>
          <p:nvPr/>
        </p:nvSpPr>
        <p:spPr>
          <a:xfrm>
            <a:off x="1530311" y="4574025"/>
            <a:ext cx="1532969" cy="461665"/>
          </a:xfrm>
          <a:prstGeom prst="rect">
            <a:avLst/>
          </a:prstGeom>
          <a:noFill/>
        </p:spPr>
        <p:txBody>
          <a:bodyPr wrap="square" rtlCol="0">
            <a:spAutoFit/>
          </a:bodyPr>
          <a:lstStyle/>
          <a:p>
            <a:r>
              <a:rPr lang="en-US" sz="2400" dirty="0"/>
              <a:t>430 WAPs</a:t>
            </a:r>
          </a:p>
        </p:txBody>
      </p:sp>
      <p:sp>
        <p:nvSpPr>
          <p:cNvPr id="24" name="TextBox 23">
            <a:extLst>
              <a:ext uri="{FF2B5EF4-FFF2-40B4-BE49-F238E27FC236}">
                <a16:creationId xmlns:a16="http://schemas.microsoft.com/office/drawing/2014/main" id="{7A14D6F5-8BD5-5F44-B480-033618081530}"/>
              </a:ext>
            </a:extLst>
          </p:cNvPr>
          <p:cNvSpPr txBox="1"/>
          <p:nvPr/>
        </p:nvSpPr>
        <p:spPr>
          <a:xfrm>
            <a:off x="7982784" y="1678663"/>
            <a:ext cx="4257121" cy="830997"/>
          </a:xfrm>
          <a:prstGeom prst="rect">
            <a:avLst/>
          </a:prstGeom>
          <a:noFill/>
        </p:spPr>
        <p:txBody>
          <a:bodyPr wrap="square" rtlCol="0">
            <a:spAutoFit/>
          </a:bodyPr>
          <a:lstStyle/>
          <a:p>
            <a:r>
              <a:rPr lang="en-US" sz="2400" dirty="0"/>
              <a:t>Model applied to the validation set to predict the building</a:t>
            </a:r>
          </a:p>
        </p:txBody>
      </p:sp>
      <p:pic>
        <p:nvPicPr>
          <p:cNvPr id="26" name="Picture 25">
            <a:extLst>
              <a:ext uri="{FF2B5EF4-FFF2-40B4-BE49-F238E27FC236}">
                <a16:creationId xmlns:a16="http://schemas.microsoft.com/office/drawing/2014/main" id="{1B9E30B2-808C-AF44-9A68-635CE7722B13}"/>
              </a:ext>
            </a:extLst>
          </p:cNvPr>
          <p:cNvPicPr>
            <a:picLocks noChangeAspect="1"/>
          </p:cNvPicPr>
          <p:nvPr/>
        </p:nvPicPr>
        <p:blipFill rotWithShape="1">
          <a:blip r:embed="rId3">
            <a:duotone>
              <a:schemeClr val="accent1">
                <a:shade val="45000"/>
                <a:satMod val="135000"/>
              </a:schemeClr>
              <a:prstClr val="white"/>
            </a:duotone>
          </a:blip>
          <a:srcRect l="18546" t="9122" r="40514" b="10264"/>
          <a:stretch/>
        </p:blipFill>
        <p:spPr>
          <a:xfrm>
            <a:off x="9164895" y="2609519"/>
            <a:ext cx="1315453" cy="2037347"/>
          </a:xfrm>
          <a:prstGeom prst="rect">
            <a:avLst/>
          </a:prstGeom>
          <a:ln>
            <a:noFill/>
          </a:ln>
        </p:spPr>
      </p:pic>
      <p:pic>
        <p:nvPicPr>
          <p:cNvPr id="27" name="Picture 26">
            <a:extLst>
              <a:ext uri="{FF2B5EF4-FFF2-40B4-BE49-F238E27FC236}">
                <a16:creationId xmlns:a16="http://schemas.microsoft.com/office/drawing/2014/main" id="{2D00A9C0-A22D-344B-9F3B-AE08DBBAB375}"/>
              </a:ext>
            </a:extLst>
          </p:cNvPr>
          <p:cNvPicPr>
            <a:picLocks noChangeAspect="1"/>
          </p:cNvPicPr>
          <p:nvPr/>
        </p:nvPicPr>
        <p:blipFill rotWithShape="1">
          <a:blip r:embed="rId3">
            <a:duotone>
              <a:schemeClr val="accent2">
                <a:shade val="45000"/>
                <a:satMod val="135000"/>
              </a:schemeClr>
              <a:prstClr val="white"/>
            </a:duotone>
          </a:blip>
          <a:srcRect l="18546" t="9122" r="40514" b="10264"/>
          <a:stretch/>
        </p:blipFill>
        <p:spPr>
          <a:xfrm>
            <a:off x="10495829" y="2609519"/>
            <a:ext cx="1315453" cy="2037347"/>
          </a:xfrm>
          <a:prstGeom prst="rect">
            <a:avLst/>
          </a:prstGeom>
          <a:ln>
            <a:noFill/>
          </a:ln>
        </p:spPr>
      </p:pic>
      <p:sp>
        <p:nvSpPr>
          <p:cNvPr id="2" name="TextBox 1">
            <a:extLst>
              <a:ext uri="{FF2B5EF4-FFF2-40B4-BE49-F238E27FC236}">
                <a16:creationId xmlns:a16="http://schemas.microsoft.com/office/drawing/2014/main" id="{4E02708E-7346-1248-8A49-E048EDAFCFB4}"/>
              </a:ext>
            </a:extLst>
          </p:cNvPr>
          <p:cNvSpPr txBox="1"/>
          <p:nvPr/>
        </p:nvSpPr>
        <p:spPr>
          <a:xfrm>
            <a:off x="10641862" y="4804858"/>
            <a:ext cx="1352389" cy="369332"/>
          </a:xfrm>
          <a:prstGeom prst="rect">
            <a:avLst/>
          </a:prstGeom>
          <a:noFill/>
        </p:spPr>
        <p:txBody>
          <a:bodyPr wrap="square" rtlCol="0">
            <a:spAutoFit/>
          </a:bodyPr>
          <a:lstStyle/>
          <a:p>
            <a:r>
              <a:rPr lang="en-US" dirty="0"/>
              <a:t>Building 2</a:t>
            </a:r>
          </a:p>
        </p:txBody>
      </p:sp>
      <p:sp>
        <p:nvSpPr>
          <p:cNvPr id="16" name="TextBox 15">
            <a:extLst>
              <a:ext uri="{FF2B5EF4-FFF2-40B4-BE49-F238E27FC236}">
                <a16:creationId xmlns:a16="http://schemas.microsoft.com/office/drawing/2014/main" id="{14867E98-1420-B04A-8D7F-0ADB2D74FE53}"/>
              </a:ext>
            </a:extLst>
          </p:cNvPr>
          <p:cNvSpPr txBox="1"/>
          <p:nvPr/>
        </p:nvSpPr>
        <p:spPr>
          <a:xfrm>
            <a:off x="9289473" y="4804858"/>
            <a:ext cx="1352389" cy="369332"/>
          </a:xfrm>
          <a:prstGeom prst="rect">
            <a:avLst/>
          </a:prstGeom>
          <a:noFill/>
        </p:spPr>
        <p:txBody>
          <a:bodyPr wrap="square" rtlCol="0">
            <a:spAutoFit/>
          </a:bodyPr>
          <a:lstStyle/>
          <a:p>
            <a:r>
              <a:rPr lang="en-US" dirty="0"/>
              <a:t>Building 1</a:t>
            </a:r>
          </a:p>
        </p:txBody>
      </p:sp>
      <p:sp>
        <p:nvSpPr>
          <p:cNvPr id="25" name="TextBox 24">
            <a:extLst>
              <a:ext uri="{FF2B5EF4-FFF2-40B4-BE49-F238E27FC236}">
                <a16:creationId xmlns:a16="http://schemas.microsoft.com/office/drawing/2014/main" id="{82D06AC6-A33E-E849-8E72-526EBFADA3BD}"/>
              </a:ext>
            </a:extLst>
          </p:cNvPr>
          <p:cNvSpPr txBox="1"/>
          <p:nvPr/>
        </p:nvSpPr>
        <p:spPr>
          <a:xfrm>
            <a:off x="7982784" y="4804858"/>
            <a:ext cx="1352389" cy="369332"/>
          </a:xfrm>
          <a:prstGeom prst="rect">
            <a:avLst/>
          </a:prstGeom>
          <a:noFill/>
        </p:spPr>
        <p:txBody>
          <a:bodyPr wrap="square" rtlCol="0">
            <a:spAutoFit/>
          </a:bodyPr>
          <a:lstStyle/>
          <a:p>
            <a:r>
              <a:rPr lang="en-US" dirty="0"/>
              <a:t>Building 0</a:t>
            </a:r>
          </a:p>
        </p:txBody>
      </p:sp>
    </p:spTree>
    <p:extLst>
      <p:ext uri="{BB962C8B-B14F-4D97-AF65-F5344CB8AC3E}">
        <p14:creationId xmlns:p14="http://schemas.microsoft.com/office/powerpoint/2010/main" val="102883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animBg="1"/>
      <p:bldP spid="21" grpId="0"/>
      <p:bldP spid="22" grpId="0"/>
      <p:bldP spid="24" grpId="0"/>
      <p:bldP spid="2" grpId="0"/>
      <p:bldP spid="16" grpId="0"/>
      <p:bldP spid="25" grpId="0"/>
    </p:bldLst>
  </p:timing>
</p:sld>
</file>

<file path=ppt/theme/theme1.xml><?xml version="1.0" encoding="utf-8"?>
<a:theme xmlns:a="http://schemas.openxmlformats.org/drawingml/2006/main" name="Office Theme">
  <a:themeElements>
    <a:clrScheme name="Custom 6">
      <a:dk1>
        <a:srgbClr val="3F5779"/>
      </a:dk1>
      <a:lt1>
        <a:sysClr val="window" lastClr="FFFFFF"/>
      </a:lt1>
      <a:dk2>
        <a:srgbClr val="96556D"/>
      </a:dk2>
      <a:lt2>
        <a:srgbClr val="3B99BB"/>
      </a:lt2>
      <a:accent1>
        <a:srgbClr val="96556D"/>
      </a:accent1>
      <a:accent2>
        <a:srgbClr val="FFFFFF"/>
      </a:accent2>
      <a:accent3>
        <a:srgbClr val="855939"/>
      </a:accent3>
      <a:accent4>
        <a:srgbClr val="3D8C74"/>
      </a:accent4>
      <a:accent5>
        <a:srgbClr val="999999"/>
      </a:accent5>
      <a:accent6>
        <a:srgbClr val="3B99BB"/>
      </a:accent6>
      <a:hlink>
        <a:srgbClr val="3F5779"/>
      </a:hlink>
      <a:folHlink>
        <a:srgbClr val="3F577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6D3B4F">
                <a:alpha val="20000"/>
              </a:srgbClr>
            </a:gs>
            <a:gs pos="100000">
              <a:schemeClr val="bg2">
                <a:alpha val="20000"/>
              </a:schemeClr>
            </a:gs>
          </a:gsLst>
          <a:lin ang="108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etail_PitchDeck_MO - v7.potx" id="{04ED404D-92C0-42EC-90F3-6105F195F488}" vid="{403B413F-466D-4546-828D-306206A851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1800</Words>
  <Application>Microsoft Macintosh PowerPoint</Application>
  <PresentationFormat>Widescreen</PresentationFormat>
  <Paragraphs>558</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Tahoma</vt:lpstr>
      <vt:lpstr>Wingdings</vt:lpstr>
      <vt:lpstr>Office Theme</vt:lpstr>
      <vt:lpstr>PowerPoint Presentation</vt:lpstr>
      <vt:lpstr>The aim: should we recommend wifi fingerprinting  to our client?</vt:lpstr>
      <vt:lpstr>Recommendation</vt:lpstr>
      <vt:lpstr>Limitations of wifi fingerprinting</vt:lpstr>
      <vt:lpstr>Overview</vt:lpstr>
      <vt:lpstr>3-D plots of the buildings </vt:lpstr>
      <vt:lpstr>Dataset investigation: insights applied to training and validation sets</vt:lpstr>
      <vt:lpstr>Modelling using the waterfall approach</vt:lpstr>
      <vt:lpstr>Predicting the building</vt:lpstr>
      <vt:lpstr>Accuracy of the models: predictions compared to the known buildings in the Validation Set</vt:lpstr>
      <vt:lpstr>Predicting the building: confusion matrices</vt:lpstr>
      <vt:lpstr>Predicting the floor</vt:lpstr>
      <vt:lpstr>Accuracy of the models: predictions compared to the known floors in the Validation Set</vt:lpstr>
      <vt:lpstr>Predicting the floors in Building 0: confusion matrices</vt:lpstr>
      <vt:lpstr>Floor predictions: correct and incorrect predictions</vt:lpstr>
      <vt:lpstr>Predicting the longitude</vt:lpstr>
      <vt:lpstr>Error rates of the models</vt:lpstr>
      <vt:lpstr>Predicting the latitude</vt:lpstr>
      <vt:lpstr>Error rates of the models</vt:lpstr>
      <vt:lpstr>Longitude &amp; latitude predictions: errors</vt:lpstr>
      <vt:lpstr>Latitude predictions: errors plotted against longitude and latitude</vt:lpstr>
      <vt:lpstr>Building 2: the model assigned the outliers to Building 2 but they should have been in Building 0 and 1</vt:lpstr>
      <vt:lpstr>Conclusions</vt:lpstr>
      <vt:lpstr>Next steps</vt:lpstr>
      <vt:lpstr>PowerPoint Presentation</vt:lpstr>
      <vt:lpstr>PowerPoint Presentation</vt:lpstr>
      <vt:lpstr>WAP readings for User 6 and Phone 19</vt:lpstr>
      <vt:lpstr>Predicting the floors in Building 1: confusion matrixes</vt:lpstr>
      <vt:lpstr>Predicting the floors in Building 2: confusion matrices</vt:lpstr>
    </vt:vector>
  </TitlesOfParts>
  <Manager/>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
  <cp:revision>1</cp:revision>
  <cp:lastPrinted>2019-04-24T06:21:41Z</cp:lastPrinted>
  <dcterms:created xsi:type="dcterms:W3CDTF">2019-03-07T13:58:13Z</dcterms:created>
  <dcterms:modified xsi:type="dcterms:W3CDTF">2019-05-30T09:46:56Z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2018-08-01T18:56:47.5600812Z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